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Average"/>
      <p:regular r:id="rId23"/>
    </p:embeddedFont>
    <p:embeddedFont>
      <p:font typeface="Oswald"/>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Oswald-regular.fntdata"/><Relationship Id="rId23" Type="http://schemas.openxmlformats.org/officeDocument/2006/relationships/font" Target="fonts/Average-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5" Type="http://schemas.openxmlformats.org/officeDocument/2006/relationships/font" Target="fonts/Oswald-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jpg>
</file>

<file path=ppt/media/image4.png>
</file>

<file path=ppt/media/image5.png>
</file>

<file path=ppt/media/image6.gif>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e69ceccb9e_2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ge69ceccb9e_2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e69ceccb9e_2_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2" name="Google Shape;492;ge69ceccb9e_2_7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111a9bb379a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9" name="Google Shape;499;g111a9bb379a_4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11a9bb379a_9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6" name="Google Shape;506;g111a9bb379a_9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e7afa6464a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e7afa6464a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e69ceccb9e_2_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7" name="Google Shape;527;ge69ceccb9e_2_7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e69ceccb9e_2_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5" name="Google Shape;535;ge69ceccb9e_2_8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e69ceccb9e_2_1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8" name="Google Shape;678;ge69ceccb9e_2_10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e69ceccb9e_2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ge69ceccb9e_2_3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e69ceccb9e_2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e69ceccb9e_2_3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e69ceccb9e_2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ge69ceccb9e_2_4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e69ceccb9e_2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ge69ceccb9e_2_4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ea765e04b5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4" name="Google Shape;454;gea765e04b5_0_1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e69ceccb9e_2_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2" name="Google Shape;462;ge69ceccb9e_2_7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e69ceccb9e_2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8" name="Google Shape;478;ge69ceccb9e_2_7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rgbClr val="BDC1C6"/>
                </a:solidFill>
                <a:highlight>
                  <a:srgbClr val="202124"/>
                </a:highlight>
              </a:rPr>
              <a:t>A flip-flop is </a:t>
            </a:r>
            <a:r>
              <a:rPr b="1" lang="en" sz="1200">
                <a:solidFill>
                  <a:srgbClr val="BDC1C6"/>
                </a:solidFill>
                <a:highlight>
                  <a:srgbClr val="202124"/>
                </a:highlight>
              </a:rPr>
              <a:t>a bistable device</a:t>
            </a:r>
            <a:r>
              <a:rPr lang="en" sz="1200">
                <a:solidFill>
                  <a:srgbClr val="BDC1C6"/>
                </a:solidFill>
                <a:highlight>
                  <a:srgbClr val="202124"/>
                </a:highlight>
              </a:rPr>
              <a:t>, with inputs, that remains in a given state as long as power is applied and until input signals are applied to cause its output to change.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11a9bb379a_4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5" name="Google Shape;485;g111a9bb379a_4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gradFill>
          <a:gsLst>
            <a:gs pos="0">
              <a:srgbClr val="052643"/>
            </a:gs>
            <a:gs pos="100000">
              <a:srgbClr val="041523"/>
            </a:gs>
          </a:gsLst>
          <a:path path="circle">
            <a:fillToRect b="50%" l="50%" r="50%" t="50%"/>
          </a:path>
          <a:tileRect/>
        </a:gradFill>
      </p:bgPr>
    </p:bg>
    <p:spTree>
      <p:nvGrpSpPr>
        <p:cNvPr id="53" name="Shape 53"/>
        <p:cNvGrpSpPr/>
        <p:nvPr/>
      </p:nvGrpSpPr>
      <p:grpSpPr>
        <a:xfrm>
          <a:off x="0" y="0"/>
          <a:ext cx="0" cy="0"/>
          <a:chOff x="0" y="0"/>
          <a:chExt cx="0" cy="0"/>
        </a:xfrm>
      </p:grpSpPr>
      <p:sp>
        <p:nvSpPr>
          <p:cNvPr id="54" name="Google Shape;54;p14"/>
          <p:cNvSpPr txBox="1"/>
          <p:nvPr>
            <p:ph type="ctrTitle"/>
          </p:nvPr>
        </p:nvSpPr>
        <p:spPr>
          <a:xfrm>
            <a:off x="5237375" y="3670025"/>
            <a:ext cx="3129600" cy="6066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accent1"/>
              </a:buClr>
              <a:buSzPts val="3000"/>
              <a:buFont typeface="Arial"/>
              <a:buNone/>
              <a:defRPr b="0" sz="3000">
                <a:solidFill>
                  <a:schemeClr val="accent1"/>
                </a:solidFill>
                <a:latin typeface="Arial"/>
                <a:ea typeface="Arial"/>
                <a:cs typeface="Arial"/>
                <a:sym typeface="Arial"/>
              </a:defRPr>
            </a:lvl1pPr>
            <a:lvl2pPr lvl="1" algn="r">
              <a:lnSpc>
                <a:spcPct val="100000"/>
              </a:lnSpc>
              <a:spcBef>
                <a:spcPts val="0"/>
              </a:spcBef>
              <a:spcAft>
                <a:spcPts val="0"/>
              </a:spcAft>
              <a:buClr>
                <a:schemeClr val="accent1"/>
              </a:buClr>
              <a:buSzPts val="3600"/>
              <a:buNone/>
              <a:defRPr sz="3600">
                <a:solidFill>
                  <a:schemeClr val="accent1"/>
                </a:solidFill>
              </a:defRPr>
            </a:lvl2pPr>
            <a:lvl3pPr lvl="2" algn="r">
              <a:lnSpc>
                <a:spcPct val="100000"/>
              </a:lnSpc>
              <a:spcBef>
                <a:spcPts val="0"/>
              </a:spcBef>
              <a:spcAft>
                <a:spcPts val="0"/>
              </a:spcAft>
              <a:buClr>
                <a:schemeClr val="accent1"/>
              </a:buClr>
              <a:buSzPts val="3600"/>
              <a:buNone/>
              <a:defRPr sz="3600">
                <a:solidFill>
                  <a:schemeClr val="accent1"/>
                </a:solidFill>
              </a:defRPr>
            </a:lvl3pPr>
            <a:lvl4pPr lvl="3" algn="r">
              <a:lnSpc>
                <a:spcPct val="100000"/>
              </a:lnSpc>
              <a:spcBef>
                <a:spcPts val="0"/>
              </a:spcBef>
              <a:spcAft>
                <a:spcPts val="0"/>
              </a:spcAft>
              <a:buClr>
                <a:schemeClr val="accent1"/>
              </a:buClr>
              <a:buSzPts val="3600"/>
              <a:buNone/>
              <a:defRPr sz="3600">
                <a:solidFill>
                  <a:schemeClr val="accent1"/>
                </a:solidFill>
              </a:defRPr>
            </a:lvl4pPr>
            <a:lvl5pPr lvl="4" algn="r">
              <a:lnSpc>
                <a:spcPct val="100000"/>
              </a:lnSpc>
              <a:spcBef>
                <a:spcPts val="0"/>
              </a:spcBef>
              <a:spcAft>
                <a:spcPts val="0"/>
              </a:spcAft>
              <a:buClr>
                <a:schemeClr val="accent1"/>
              </a:buClr>
              <a:buSzPts val="3600"/>
              <a:buNone/>
              <a:defRPr sz="3600">
                <a:solidFill>
                  <a:schemeClr val="accent1"/>
                </a:solidFill>
              </a:defRPr>
            </a:lvl5pPr>
            <a:lvl6pPr lvl="5" algn="r">
              <a:lnSpc>
                <a:spcPct val="100000"/>
              </a:lnSpc>
              <a:spcBef>
                <a:spcPts val="0"/>
              </a:spcBef>
              <a:spcAft>
                <a:spcPts val="0"/>
              </a:spcAft>
              <a:buClr>
                <a:schemeClr val="accent1"/>
              </a:buClr>
              <a:buSzPts val="3600"/>
              <a:buNone/>
              <a:defRPr sz="3600">
                <a:solidFill>
                  <a:schemeClr val="accent1"/>
                </a:solidFill>
              </a:defRPr>
            </a:lvl6pPr>
            <a:lvl7pPr lvl="6" algn="r">
              <a:lnSpc>
                <a:spcPct val="100000"/>
              </a:lnSpc>
              <a:spcBef>
                <a:spcPts val="0"/>
              </a:spcBef>
              <a:spcAft>
                <a:spcPts val="0"/>
              </a:spcAft>
              <a:buClr>
                <a:schemeClr val="accent1"/>
              </a:buClr>
              <a:buSzPts val="3600"/>
              <a:buNone/>
              <a:defRPr sz="3600">
                <a:solidFill>
                  <a:schemeClr val="accent1"/>
                </a:solidFill>
              </a:defRPr>
            </a:lvl7pPr>
            <a:lvl8pPr lvl="7" algn="r">
              <a:lnSpc>
                <a:spcPct val="100000"/>
              </a:lnSpc>
              <a:spcBef>
                <a:spcPts val="0"/>
              </a:spcBef>
              <a:spcAft>
                <a:spcPts val="0"/>
              </a:spcAft>
              <a:buClr>
                <a:schemeClr val="accent1"/>
              </a:buClr>
              <a:buSzPts val="3600"/>
              <a:buNone/>
              <a:defRPr sz="3600">
                <a:solidFill>
                  <a:schemeClr val="accent1"/>
                </a:solidFill>
              </a:defRPr>
            </a:lvl8pPr>
            <a:lvl9pPr lvl="8" algn="r">
              <a:lnSpc>
                <a:spcPct val="100000"/>
              </a:lnSpc>
              <a:spcBef>
                <a:spcPts val="0"/>
              </a:spcBef>
              <a:spcAft>
                <a:spcPts val="0"/>
              </a:spcAft>
              <a:buClr>
                <a:schemeClr val="accent1"/>
              </a:buClr>
              <a:buSzPts val="3600"/>
              <a:buNone/>
              <a:defRPr sz="3600">
                <a:solidFill>
                  <a:schemeClr val="accent1"/>
                </a:solidFill>
              </a:defRPr>
            </a:lvl9pPr>
          </a:lstStyle>
          <a:p/>
        </p:txBody>
      </p:sp>
      <p:sp>
        <p:nvSpPr>
          <p:cNvPr id="55" name="Google Shape;55;p14"/>
          <p:cNvSpPr txBox="1"/>
          <p:nvPr>
            <p:ph idx="1" type="subTitle"/>
          </p:nvPr>
        </p:nvSpPr>
        <p:spPr>
          <a:xfrm>
            <a:off x="5237375" y="4181150"/>
            <a:ext cx="3129600" cy="606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200"/>
            </a:lvl1pPr>
            <a:lvl2pPr lvl="1" algn="r">
              <a:lnSpc>
                <a:spcPct val="100000"/>
              </a:lnSpc>
              <a:spcBef>
                <a:spcPts val="0"/>
              </a:spcBef>
              <a:spcAft>
                <a:spcPts val="0"/>
              </a:spcAft>
              <a:buClr>
                <a:schemeClr val="accent1"/>
              </a:buClr>
              <a:buSzPts val="1200"/>
              <a:buNone/>
              <a:defRPr sz="1200">
                <a:solidFill>
                  <a:schemeClr val="accent1"/>
                </a:solidFill>
              </a:defRPr>
            </a:lvl2pPr>
            <a:lvl3pPr lvl="2" algn="r">
              <a:lnSpc>
                <a:spcPct val="100000"/>
              </a:lnSpc>
              <a:spcBef>
                <a:spcPts val="0"/>
              </a:spcBef>
              <a:spcAft>
                <a:spcPts val="0"/>
              </a:spcAft>
              <a:buClr>
                <a:schemeClr val="accent1"/>
              </a:buClr>
              <a:buSzPts val="1200"/>
              <a:buNone/>
              <a:defRPr sz="1200">
                <a:solidFill>
                  <a:schemeClr val="accent1"/>
                </a:solidFill>
              </a:defRPr>
            </a:lvl3pPr>
            <a:lvl4pPr lvl="3" algn="r">
              <a:lnSpc>
                <a:spcPct val="100000"/>
              </a:lnSpc>
              <a:spcBef>
                <a:spcPts val="0"/>
              </a:spcBef>
              <a:spcAft>
                <a:spcPts val="0"/>
              </a:spcAft>
              <a:buClr>
                <a:schemeClr val="accent1"/>
              </a:buClr>
              <a:buSzPts val="1200"/>
              <a:buNone/>
              <a:defRPr sz="1200">
                <a:solidFill>
                  <a:schemeClr val="accent1"/>
                </a:solidFill>
              </a:defRPr>
            </a:lvl4pPr>
            <a:lvl5pPr lvl="4" algn="r">
              <a:lnSpc>
                <a:spcPct val="100000"/>
              </a:lnSpc>
              <a:spcBef>
                <a:spcPts val="0"/>
              </a:spcBef>
              <a:spcAft>
                <a:spcPts val="0"/>
              </a:spcAft>
              <a:buClr>
                <a:schemeClr val="accent1"/>
              </a:buClr>
              <a:buSzPts val="1200"/>
              <a:buNone/>
              <a:defRPr sz="1200">
                <a:solidFill>
                  <a:schemeClr val="accent1"/>
                </a:solidFill>
              </a:defRPr>
            </a:lvl5pPr>
            <a:lvl6pPr lvl="5" algn="r">
              <a:lnSpc>
                <a:spcPct val="100000"/>
              </a:lnSpc>
              <a:spcBef>
                <a:spcPts val="0"/>
              </a:spcBef>
              <a:spcAft>
                <a:spcPts val="0"/>
              </a:spcAft>
              <a:buClr>
                <a:schemeClr val="accent1"/>
              </a:buClr>
              <a:buSzPts val="1200"/>
              <a:buNone/>
              <a:defRPr sz="1200">
                <a:solidFill>
                  <a:schemeClr val="accent1"/>
                </a:solidFill>
              </a:defRPr>
            </a:lvl6pPr>
            <a:lvl7pPr lvl="6" algn="r">
              <a:lnSpc>
                <a:spcPct val="100000"/>
              </a:lnSpc>
              <a:spcBef>
                <a:spcPts val="0"/>
              </a:spcBef>
              <a:spcAft>
                <a:spcPts val="0"/>
              </a:spcAft>
              <a:buClr>
                <a:schemeClr val="accent1"/>
              </a:buClr>
              <a:buSzPts val="1200"/>
              <a:buNone/>
              <a:defRPr sz="1200">
                <a:solidFill>
                  <a:schemeClr val="accent1"/>
                </a:solidFill>
              </a:defRPr>
            </a:lvl7pPr>
            <a:lvl8pPr lvl="7" algn="r">
              <a:lnSpc>
                <a:spcPct val="100000"/>
              </a:lnSpc>
              <a:spcBef>
                <a:spcPts val="0"/>
              </a:spcBef>
              <a:spcAft>
                <a:spcPts val="0"/>
              </a:spcAft>
              <a:buClr>
                <a:schemeClr val="accent1"/>
              </a:buClr>
              <a:buSzPts val="1200"/>
              <a:buNone/>
              <a:defRPr sz="1200">
                <a:solidFill>
                  <a:schemeClr val="accent1"/>
                </a:solidFill>
              </a:defRPr>
            </a:lvl8pPr>
            <a:lvl9pPr lvl="8" algn="r">
              <a:lnSpc>
                <a:spcPct val="100000"/>
              </a:lnSpc>
              <a:spcBef>
                <a:spcPts val="0"/>
              </a:spcBef>
              <a:spcAft>
                <a:spcPts val="0"/>
              </a:spcAft>
              <a:buClr>
                <a:schemeClr val="accent1"/>
              </a:buClr>
              <a:buSzPts val="1200"/>
              <a:buNone/>
              <a:defRPr sz="1200">
                <a:solidFill>
                  <a:schemeClr val="accen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TITLE_1_1_2_1">
    <p:bg>
      <p:bgPr>
        <a:gradFill>
          <a:gsLst>
            <a:gs pos="0">
              <a:srgbClr val="052643"/>
            </a:gs>
            <a:gs pos="100000">
              <a:srgbClr val="041523"/>
            </a:gs>
          </a:gsLst>
          <a:path path="circle">
            <a:fillToRect b="50%" l="50%" r="50%" t="50%"/>
          </a:path>
          <a:tileRect/>
        </a:gradFill>
      </p:bgPr>
    </p:bg>
    <p:spTree>
      <p:nvGrpSpPr>
        <p:cNvPr id="56" name="Shape 56"/>
        <p:cNvGrpSpPr/>
        <p:nvPr/>
      </p:nvGrpSpPr>
      <p:grpSpPr>
        <a:xfrm>
          <a:off x="0" y="0"/>
          <a:ext cx="0" cy="0"/>
          <a:chOff x="0" y="0"/>
          <a:chExt cx="0" cy="0"/>
        </a:xfrm>
      </p:grpSpPr>
      <p:sp>
        <p:nvSpPr>
          <p:cNvPr id="57" name="Google Shape;57;p15"/>
          <p:cNvSpPr txBox="1"/>
          <p:nvPr>
            <p:ph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Font typeface="Arial"/>
              <a:buNone/>
              <a:defRPr b="0" sz="3000">
                <a:latin typeface="Arial"/>
                <a:ea typeface="Arial"/>
                <a:cs typeface="Arial"/>
                <a:sym typeface="Aria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TITLE_1">
    <p:bg>
      <p:bgPr>
        <a:gradFill>
          <a:gsLst>
            <a:gs pos="0">
              <a:srgbClr val="052643"/>
            </a:gs>
            <a:gs pos="100000">
              <a:srgbClr val="041523"/>
            </a:gs>
          </a:gsLst>
          <a:path path="circle">
            <a:fillToRect b="50%" l="50%" r="50%" t="50%"/>
          </a:path>
          <a:tileRect/>
        </a:gradFill>
      </p:bgPr>
    </p:bg>
    <p:spTree>
      <p:nvGrpSpPr>
        <p:cNvPr id="58" name="Shape 58"/>
        <p:cNvGrpSpPr/>
        <p:nvPr/>
      </p:nvGrpSpPr>
      <p:grpSpPr>
        <a:xfrm>
          <a:off x="0" y="0"/>
          <a:ext cx="0" cy="0"/>
          <a:chOff x="0" y="0"/>
          <a:chExt cx="0" cy="0"/>
        </a:xfrm>
      </p:grpSpPr>
      <p:sp>
        <p:nvSpPr>
          <p:cNvPr id="59" name="Google Shape;59;p16"/>
          <p:cNvSpPr txBox="1"/>
          <p:nvPr>
            <p:ph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Font typeface="Arial"/>
              <a:buNone/>
              <a:defRPr b="0" sz="3000">
                <a:latin typeface="Arial"/>
                <a:ea typeface="Arial"/>
                <a:cs typeface="Arial"/>
                <a:sym typeface="Aria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0" name="Google Shape;60;p16"/>
          <p:cNvSpPr txBox="1"/>
          <p:nvPr>
            <p:ph idx="1" type="subTitle"/>
          </p:nvPr>
        </p:nvSpPr>
        <p:spPr>
          <a:xfrm>
            <a:off x="6411225" y="2121900"/>
            <a:ext cx="1889400" cy="50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900"/>
              <a:buNone/>
              <a:defRPr sz="900">
                <a:solidFill>
                  <a:schemeClr val="accent1"/>
                </a:solidFill>
              </a:defRPr>
            </a:lvl1pPr>
            <a:lvl2pPr lvl="1" algn="ctr">
              <a:lnSpc>
                <a:spcPct val="100000"/>
              </a:lnSpc>
              <a:spcBef>
                <a:spcPts val="0"/>
              </a:spcBef>
              <a:spcAft>
                <a:spcPts val="0"/>
              </a:spcAft>
              <a:buClr>
                <a:schemeClr val="accent1"/>
              </a:buClr>
              <a:buSzPts val="900"/>
              <a:buNone/>
              <a:defRPr sz="900">
                <a:solidFill>
                  <a:schemeClr val="accent1"/>
                </a:solidFill>
              </a:defRPr>
            </a:lvl2pPr>
            <a:lvl3pPr lvl="2" algn="ctr">
              <a:lnSpc>
                <a:spcPct val="100000"/>
              </a:lnSpc>
              <a:spcBef>
                <a:spcPts val="0"/>
              </a:spcBef>
              <a:spcAft>
                <a:spcPts val="0"/>
              </a:spcAft>
              <a:buClr>
                <a:schemeClr val="accent1"/>
              </a:buClr>
              <a:buSzPts val="900"/>
              <a:buNone/>
              <a:defRPr sz="900">
                <a:solidFill>
                  <a:schemeClr val="accent1"/>
                </a:solidFill>
              </a:defRPr>
            </a:lvl3pPr>
            <a:lvl4pPr lvl="3" algn="ctr">
              <a:lnSpc>
                <a:spcPct val="100000"/>
              </a:lnSpc>
              <a:spcBef>
                <a:spcPts val="0"/>
              </a:spcBef>
              <a:spcAft>
                <a:spcPts val="0"/>
              </a:spcAft>
              <a:buClr>
                <a:schemeClr val="accent1"/>
              </a:buClr>
              <a:buSzPts val="900"/>
              <a:buNone/>
              <a:defRPr sz="900">
                <a:solidFill>
                  <a:schemeClr val="accent1"/>
                </a:solidFill>
              </a:defRPr>
            </a:lvl4pPr>
            <a:lvl5pPr lvl="4" algn="ctr">
              <a:lnSpc>
                <a:spcPct val="100000"/>
              </a:lnSpc>
              <a:spcBef>
                <a:spcPts val="0"/>
              </a:spcBef>
              <a:spcAft>
                <a:spcPts val="0"/>
              </a:spcAft>
              <a:buClr>
                <a:schemeClr val="accent1"/>
              </a:buClr>
              <a:buSzPts val="900"/>
              <a:buNone/>
              <a:defRPr sz="900">
                <a:solidFill>
                  <a:schemeClr val="accent1"/>
                </a:solidFill>
              </a:defRPr>
            </a:lvl5pPr>
            <a:lvl6pPr lvl="5" algn="ctr">
              <a:lnSpc>
                <a:spcPct val="100000"/>
              </a:lnSpc>
              <a:spcBef>
                <a:spcPts val="0"/>
              </a:spcBef>
              <a:spcAft>
                <a:spcPts val="0"/>
              </a:spcAft>
              <a:buClr>
                <a:schemeClr val="accent1"/>
              </a:buClr>
              <a:buSzPts val="900"/>
              <a:buNone/>
              <a:defRPr sz="900">
                <a:solidFill>
                  <a:schemeClr val="accent1"/>
                </a:solidFill>
              </a:defRPr>
            </a:lvl6pPr>
            <a:lvl7pPr lvl="6" algn="ctr">
              <a:lnSpc>
                <a:spcPct val="100000"/>
              </a:lnSpc>
              <a:spcBef>
                <a:spcPts val="0"/>
              </a:spcBef>
              <a:spcAft>
                <a:spcPts val="0"/>
              </a:spcAft>
              <a:buClr>
                <a:schemeClr val="accent1"/>
              </a:buClr>
              <a:buSzPts val="900"/>
              <a:buNone/>
              <a:defRPr sz="900">
                <a:solidFill>
                  <a:schemeClr val="accent1"/>
                </a:solidFill>
              </a:defRPr>
            </a:lvl7pPr>
            <a:lvl8pPr lvl="7" algn="ctr">
              <a:lnSpc>
                <a:spcPct val="100000"/>
              </a:lnSpc>
              <a:spcBef>
                <a:spcPts val="0"/>
              </a:spcBef>
              <a:spcAft>
                <a:spcPts val="0"/>
              </a:spcAft>
              <a:buClr>
                <a:schemeClr val="accent1"/>
              </a:buClr>
              <a:buSzPts val="900"/>
              <a:buNone/>
              <a:defRPr sz="900">
                <a:solidFill>
                  <a:schemeClr val="accent1"/>
                </a:solidFill>
              </a:defRPr>
            </a:lvl8pPr>
            <a:lvl9pPr lvl="8" algn="ctr">
              <a:lnSpc>
                <a:spcPct val="100000"/>
              </a:lnSpc>
              <a:spcBef>
                <a:spcPts val="0"/>
              </a:spcBef>
              <a:spcAft>
                <a:spcPts val="0"/>
              </a:spcAft>
              <a:buClr>
                <a:schemeClr val="accent1"/>
              </a:buClr>
              <a:buSzPts val="900"/>
              <a:buNone/>
              <a:defRPr sz="900">
                <a:solidFill>
                  <a:schemeClr val="accent1"/>
                </a:solidFill>
              </a:defRPr>
            </a:lvl9pPr>
          </a:lstStyle>
          <a:p/>
        </p:txBody>
      </p:sp>
      <p:sp>
        <p:nvSpPr>
          <p:cNvPr id="61" name="Google Shape;61;p16"/>
          <p:cNvSpPr txBox="1"/>
          <p:nvPr>
            <p:ph idx="2" type="title"/>
          </p:nvPr>
        </p:nvSpPr>
        <p:spPr>
          <a:xfrm>
            <a:off x="5167125" y="1901250"/>
            <a:ext cx="1176900" cy="6066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1pPr>
            <a:lvl2pPr lvl="1"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2pPr>
            <a:lvl3pPr lvl="2"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3pPr>
            <a:lvl4pPr lvl="3"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4pPr>
            <a:lvl5pPr lvl="4"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5pPr>
            <a:lvl6pPr lvl="5"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6pPr>
            <a:lvl7pPr lvl="6"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7pPr>
            <a:lvl8pPr lvl="7"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8pPr>
            <a:lvl9pPr lvl="8"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9pPr>
          </a:lstStyle>
          <a:p/>
        </p:txBody>
      </p:sp>
      <p:sp>
        <p:nvSpPr>
          <p:cNvPr id="62" name="Google Shape;62;p16"/>
          <p:cNvSpPr txBox="1"/>
          <p:nvPr>
            <p:ph idx="3" type="subTitle"/>
          </p:nvPr>
        </p:nvSpPr>
        <p:spPr>
          <a:xfrm>
            <a:off x="6411225" y="3046600"/>
            <a:ext cx="1889400" cy="50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900"/>
              <a:buNone/>
              <a:defRPr sz="900">
                <a:solidFill>
                  <a:schemeClr val="accent1"/>
                </a:solidFill>
              </a:defRPr>
            </a:lvl1pPr>
            <a:lvl2pPr lvl="1" algn="ctr">
              <a:lnSpc>
                <a:spcPct val="100000"/>
              </a:lnSpc>
              <a:spcBef>
                <a:spcPts val="0"/>
              </a:spcBef>
              <a:spcAft>
                <a:spcPts val="0"/>
              </a:spcAft>
              <a:buClr>
                <a:schemeClr val="accent1"/>
              </a:buClr>
              <a:buSzPts val="900"/>
              <a:buNone/>
              <a:defRPr sz="900">
                <a:solidFill>
                  <a:schemeClr val="accent1"/>
                </a:solidFill>
              </a:defRPr>
            </a:lvl2pPr>
            <a:lvl3pPr lvl="2" algn="ctr">
              <a:lnSpc>
                <a:spcPct val="100000"/>
              </a:lnSpc>
              <a:spcBef>
                <a:spcPts val="0"/>
              </a:spcBef>
              <a:spcAft>
                <a:spcPts val="0"/>
              </a:spcAft>
              <a:buClr>
                <a:schemeClr val="accent1"/>
              </a:buClr>
              <a:buSzPts val="900"/>
              <a:buNone/>
              <a:defRPr sz="900">
                <a:solidFill>
                  <a:schemeClr val="accent1"/>
                </a:solidFill>
              </a:defRPr>
            </a:lvl3pPr>
            <a:lvl4pPr lvl="3" algn="ctr">
              <a:lnSpc>
                <a:spcPct val="100000"/>
              </a:lnSpc>
              <a:spcBef>
                <a:spcPts val="0"/>
              </a:spcBef>
              <a:spcAft>
                <a:spcPts val="0"/>
              </a:spcAft>
              <a:buClr>
                <a:schemeClr val="accent1"/>
              </a:buClr>
              <a:buSzPts val="900"/>
              <a:buNone/>
              <a:defRPr sz="900">
                <a:solidFill>
                  <a:schemeClr val="accent1"/>
                </a:solidFill>
              </a:defRPr>
            </a:lvl4pPr>
            <a:lvl5pPr lvl="4" algn="ctr">
              <a:lnSpc>
                <a:spcPct val="100000"/>
              </a:lnSpc>
              <a:spcBef>
                <a:spcPts val="0"/>
              </a:spcBef>
              <a:spcAft>
                <a:spcPts val="0"/>
              </a:spcAft>
              <a:buClr>
                <a:schemeClr val="accent1"/>
              </a:buClr>
              <a:buSzPts val="900"/>
              <a:buNone/>
              <a:defRPr sz="900">
                <a:solidFill>
                  <a:schemeClr val="accent1"/>
                </a:solidFill>
              </a:defRPr>
            </a:lvl5pPr>
            <a:lvl6pPr lvl="5" algn="ctr">
              <a:lnSpc>
                <a:spcPct val="100000"/>
              </a:lnSpc>
              <a:spcBef>
                <a:spcPts val="0"/>
              </a:spcBef>
              <a:spcAft>
                <a:spcPts val="0"/>
              </a:spcAft>
              <a:buClr>
                <a:schemeClr val="accent1"/>
              </a:buClr>
              <a:buSzPts val="900"/>
              <a:buNone/>
              <a:defRPr sz="900">
                <a:solidFill>
                  <a:schemeClr val="accent1"/>
                </a:solidFill>
              </a:defRPr>
            </a:lvl6pPr>
            <a:lvl7pPr lvl="6" algn="ctr">
              <a:lnSpc>
                <a:spcPct val="100000"/>
              </a:lnSpc>
              <a:spcBef>
                <a:spcPts val="0"/>
              </a:spcBef>
              <a:spcAft>
                <a:spcPts val="0"/>
              </a:spcAft>
              <a:buClr>
                <a:schemeClr val="accent1"/>
              </a:buClr>
              <a:buSzPts val="900"/>
              <a:buNone/>
              <a:defRPr sz="900">
                <a:solidFill>
                  <a:schemeClr val="accent1"/>
                </a:solidFill>
              </a:defRPr>
            </a:lvl7pPr>
            <a:lvl8pPr lvl="7" algn="ctr">
              <a:lnSpc>
                <a:spcPct val="100000"/>
              </a:lnSpc>
              <a:spcBef>
                <a:spcPts val="0"/>
              </a:spcBef>
              <a:spcAft>
                <a:spcPts val="0"/>
              </a:spcAft>
              <a:buClr>
                <a:schemeClr val="accent1"/>
              </a:buClr>
              <a:buSzPts val="900"/>
              <a:buNone/>
              <a:defRPr sz="900">
                <a:solidFill>
                  <a:schemeClr val="accent1"/>
                </a:solidFill>
              </a:defRPr>
            </a:lvl8pPr>
            <a:lvl9pPr lvl="8" algn="ctr">
              <a:lnSpc>
                <a:spcPct val="100000"/>
              </a:lnSpc>
              <a:spcBef>
                <a:spcPts val="0"/>
              </a:spcBef>
              <a:spcAft>
                <a:spcPts val="0"/>
              </a:spcAft>
              <a:buClr>
                <a:schemeClr val="accent1"/>
              </a:buClr>
              <a:buSzPts val="900"/>
              <a:buNone/>
              <a:defRPr sz="900">
                <a:solidFill>
                  <a:schemeClr val="accent1"/>
                </a:solidFill>
              </a:defRPr>
            </a:lvl9pPr>
          </a:lstStyle>
          <a:p/>
        </p:txBody>
      </p:sp>
      <p:sp>
        <p:nvSpPr>
          <p:cNvPr id="63" name="Google Shape;63;p16"/>
          <p:cNvSpPr txBox="1"/>
          <p:nvPr>
            <p:ph idx="4" type="title"/>
          </p:nvPr>
        </p:nvSpPr>
        <p:spPr>
          <a:xfrm>
            <a:off x="5167125" y="2797975"/>
            <a:ext cx="1176900" cy="6066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1pPr>
            <a:lvl2pPr lvl="1"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2pPr>
            <a:lvl3pPr lvl="2"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3pPr>
            <a:lvl4pPr lvl="3"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4pPr>
            <a:lvl5pPr lvl="4"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5pPr>
            <a:lvl6pPr lvl="5"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6pPr>
            <a:lvl7pPr lvl="6"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7pPr>
            <a:lvl8pPr lvl="7"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8pPr>
            <a:lvl9pPr lvl="8"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9pPr>
          </a:lstStyle>
          <a:p/>
        </p:txBody>
      </p:sp>
      <p:sp>
        <p:nvSpPr>
          <p:cNvPr id="64" name="Google Shape;64;p16"/>
          <p:cNvSpPr txBox="1"/>
          <p:nvPr>
            <p:ph idx="5" type="subTitle"/>
          </p:nvPr>
        </p:nvSpPr>
        <p:spPr>
          <a:xfrm>
            <a:off x="6411225" y="3935450"/>
            <a:ext cx="1889400" cy="50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900"/>
              <a:buNone/>
              <a:defRPr sz="900">
                <a:solidFill>
                  <a:schemeClr val="accent1"/>
                </a:solidFill>
              </a:defRPr>
            </a:lvl1pPr>
            <a:lvl2pPr lvl="1" algn="ctr">
              <a:lnSpc>
                <a:spcPct val="100000"/>
              </a:lnSpc>
              <a:spcBef>
                <a:spcPts val="0"/>
              </a:spcBef>
              <a:spcAft>
                <a:spcPts val="0"/>
              </a:spcAft>
              <a:buClr>
                <a:schemeClr val="accent1"/>
              </a:buClr>
              <a:buSzPts val="900"/>
              <a:buNone/>
              <a:defRPr sz="900">
                <a:solidFill>
                  <a:schemeClr val="accent1"/>
                </a:solidFill>
              </a:defRPr>
            </a:lvl2pPr>
            <a:lvl3pPr lvl="2" algn="ctr">
              <a:lnSpc>
                <a:spcPct val="100000"/>
              </a:lnSpc>
              <a:spcBef>
                <a:spcPts val="0"/>
              </a:spcBef>
              <a:spcAft>
                <a:spcPts val="0"/>
              </a:spcAft>
              <a:buClr>
                <a:schemeClr val="accent1"/>
              </a:buClr>
              <a:buSzPts val="900"/>
              <a:buNone/>
              <a:defRPr sz="900">
                <a:solidFill>
                  <a:schemeClr val="accent1"/>
                </a:solidFill>
              </a:defRPr>
            </a:lvl3pPr>
            <a:lvl4pPr lvl="3" algn="ctr">
              <a:lnSpc>
                <a:spcPct val="100000"/>
              </a:lnSpc>
              <a:spcBef>
                <a:spcPts val="0"/>
              </a:spcBef>
              <a:spcAft>
                <a:spcPts val="0"/>
              </a:spcAft>
              <a:buClr>
                <a:schemeClr val="accent1"/>
              </a:buClr>
              <a:buSzPts val="900"/>
              <a:buNone/>
              <a:defRPr sz="900">
                <a:solidFill>
                  <a:schemeClr val="accent1"/>
                </a:solidFill>
              </a:defRPr>
            </a:lvl4pPr>
            <a:lvl5pPr lvl="4" algn="ctr">
              <a:lnSpc>
                <a:spcPct val="100000"/>
              </a:lnSpc>
              <a:spcBef>
                <a:spcPts val="0"/>
              </a:spcBef>
              <a:spcAft>
                <a:spcPts val="0"/>
              </a:spcAft>
              <a:buClr>
                <a:schemeClr val="accent1"/>
              </a:buClr>
              <a:buSzPts val="900"/>
              <a:buNone/>
              <a:defRPr sz="900">
                <a:solidFill>
                  <a:schemeClr val="accent1"/>
                </a:solidFill>
              </a:defRPr>
            </a:lvl5pPr>
            <a:lvl6pPr lvl="5" algn="ctr">
              <a:lnSpc>
                <a:spcPct val="100000"/>
              </a:lnSpc>
              <a:spcBef>
                <a:spcPts val="0"/>
              </a:spcBef>
              <a:spcAft>
                <a:spcPts val="0"/>
              </a:spcAft>
              <a:buClr>
                <a:schemeClr val="accent1"/>
              </a:buClr>
              <a:buSzPts val="900"/>
              <a:buNone/>
              <a:defRPr sz="900">
                <a:solidFill>
                  <a:schemeClr val="accent1"/>
                </a:solidFill>
              </a:defRPr>
            </a:lvl6pPr>
            <a:lvl7pPr lvl="6" algn="ctr">
              <a:lnSpc>
                <a:spcPct val="100000"/>
              </a:lnSpc>
              <a:spcBef>
                <a:spcPts val="0"/>
              </a:spcBef>
              <a:spcAft>
                <a:spcPts val="0"/>
              </a:spcAft>
              <a:buClr>
                <a:schemeClr val="accent1"/>
              </a:buClr>
              <a:buSzPts val="900"/>
              <a:buNone/>
              <a:defRPr sz="900">
                <a:solidFill>
                  <a:schemeClr val="accent1"/>
                </a:solidFill>
              </a:defRPr>
            </a:lvl7pPr>
            <a:lvl8pPr lvl="7" algn="ctr">
              <a:lnSpc>
                <a:spcPct val="100000"/>
              </a:lnSpc>
              <a:spcBef>
                <a:spcPts val="0"/>
              </a:spcBef>
              <a:spcAft>
                <a:spcPts val="0"/>
              </a:spcAft>
              <a:buClr>
                <a:schemeClr val="accent1"/>
              </a:buClr>
              <a:buSzPts val="900"/>
              <a:buNone/>
              <a:defRPr sz="900">
                <a:solidFill>
                  <a:schemeClr val="accent1"/>
                </a:solidFill>
              </a:defRPr>
            </a:lvl8pPr>
            <a:lvl9pPr lvl="8" algn="ctr">
              <a:lnSpc>
                <a:spcPct val="100000"/>
              </a:lnSpc>
              <a:spcBef>
                <a:spcPts val="0"/>
              </a:spcBef>
              <a:spcAft>
                <a:spcPts val="0"/>
              </a:spcAft>
              <a:buClr>
                <a:schemeClr val="accent1"/>
              </a:buClr>
              <a:buSzPts val="900"/>
              <a:buNone/>
              <a:defRPr sz="900">
                <a:solidFill>
                  <a:schemeClr val="accent1"/>
                </a:solidFill>
              </a:defRPr>
            </a:lvl9pPr>
          </a:lstStyle>
          <a:p/>
        </p:txBody>
      </p:sp>
      <p:sp>
        <p:nvSpPr>
          <p:cNvPr id="65" name="Google Shape;65;p16"/>
          <p:cNvSpPr txBox="1"/>
          <p:nvPr>
            <p:ph idx="6" type="title"/>
          </p:nvPr>
        </p:nvSpPr>
        <p:spPr>
          <a:xfrm>
            <a:off x="5167125" y="3694700"/>
            <a:ext cx="1176900" cy="6066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1pPr>
            <a:lvl2pPr lvl="1"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2pPr>
            <a:lvl3pPr lvl="2"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3pPr>
            <a:lvl4pPr lvl="3"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4pPr>
            <a:lvl5pPr lvl="4"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5pPr>
            <a:lvl6pPr lvl="5"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6pPr>
            <a:lvl7pPr lvl="6"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7pPr>
            <a:lvl8pPr lvl="7"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8pPr>
            <a:lvl9pPr lvl="8" algn="r">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9pPr>
          </a:lstStyle>
          <a:p/>
        </p:txBody>
      </p:sp>
      <p:sp>
        <p:nvSpPr>
          <p:cNvPr id="66" name="Google Shape;66;p16"/>
          <p:cNvSpPr txBox="1"/>
          <p:nvPr>
            <p:ph idx="7" type="subTitle"/>
          </p:nvPr>
        </p:nvSpPr>
        <p:spPr>
          <a:xfrm>
            <a:off x="725750" y="2121900"/>
            <a:ext cx="2010000" cy="502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accent1"/>
              </a:buClr>
              <a:buSzPts val="900"/>
              <a:buNone/>
              <a:defRPr sz="900">
                <a:solidFill>
                  <a:schemeClr val="accent1"/>
                </a:solidFill>
              </a:defRPr>
            </a:lvl1pPr>
            <a:lvl2pPr lvl="1" algn="r">
              <a:lnSpc>
                <a:spcPct val="100000"/>
              </a:lnSpc>
              <a:spcBef>
                <a:spcPts val="0"/>
              </a:spcBef>
              <a:spcAft>
                <a:spcPts val="0"/>
              </a:spcAft>
              <a:buClr>
                <a:schemeClr val="accent1"/>
              </a:buClr>
              <a:buSzPts val="900"/>
              <a:buNone/>
              <a:defRPr sz="900">
                <a:solidFill>
                  <a:schemeClr val="accent1"/>
                </a:solidFill>
              </a:defRPr>
            </a:lvl2pPr>
            <a:lvl3pPr lvl="2" algn="r">
              <a:lnSpc>
                <a:spcPct val="100000"/>
              </a:lnSpc>
              <a:spcBef>
                <a:spcPts val="0"/>
              </a:spcBef>
              <a:spcAft>
                <a:spcPts val="0"/>
              </a:spcAft>
              <a:buClr>
                <a:schemeClr val="accent1"/>
              </a:buClr>
              <a:buSzPts val="900"/>
              <a:buNone/>
              <a:defRPr sz="900">
                <a:solidFill>
                  <a:schemeClr val="accent1"/>
                </a:solidFill>
              </a:defRPr>
            </a:lvl3pPr>
            <a:lvl4pPr lvl="3" algn="r">
              <a:lnSpc>
                <a:spcPct val="100000"/>
              </a:lnSpc>
              <a:spcBef>
                <a:spcPts val="0"/>
              </a:spcBef>
              <a:spcAft>
                <a:spcPts val="0"/>
              </a:spcAft>
              <a:buClr>
                <a:schemeClr val="accent1"/>
              </a:buClr>
              <a:buSzPts val="900"/>
              <a:buNone/>
              <a:defRPr sz="900">
                <a:solidFill>
                  <a:schemeClr val="accent1"/>
                </a:solidFill>
              </a:defRPr>
            </a:lvl4pPr>
            <a:lvl5pPr lvl="4" algn="r">
              <a:lnSpc>
                <a:spcPct val="100000"/>
              </a:lnSpc>
              <a:spcBef>
                <a:spcPts val="0"/>
              </a:spcBef>
              <a:spcAft>
                <a:spcPts val="0"/>
              </a:spcAft>
              <a:buClr>
                <a:schemeClr val="accent1"/>
              </a:buClr>
              <a:buSzPts val="900"/>
              <a:buNone/>
              <a:defRPr sz="900">
                <a:solidFill>
                  <a:schemeClr val="accent1"/>
                </a:solidFill>
              </a:defRPr>
            </a:lvl5pPr>
            <a:lvl6pPr lvl="5" algn="r">
              <a:lnSpc>
                <a:spcPct val="100000"/>
              </a:lnSpc>
              <a:spcBef>
                <a:spcPts val="0"/>
              </a:spcBef>
              <a:spcAft>
                <a:spcPts val="0"/>
              </a:spcAft>
              <a:buClr>
                <a:schemeClr val="accent1"/>
              </a:buClr>
              <a:buSzPts val="900"/>
              <a:buNone/>
              <a:defRPr sz="900">
                <a:solidFill>
                  <a:schemeClr val="accent1"/>
                </a:solidFill>
              </a:defRPr>
            </a:lvl6pPr>
            <a:lvl7pPr lvl="6" algn="r">
              <a:lnSpc>
                <a:spcPct val="100000"/>
              </a:lnSpc>
              <a:spcBef>
                <a:spcPts val="0"/>
              </a:spcBef>
              <a:spcAft>
                <a:spcPts val="0"/>
              </a:spcAft>
              <a:buClr>
                <a:schemeClr val="accent1"/>
              </a:buClr>
              <a:buSzPts val="900"/>
              <a:buNone/>
              <a:defRPr sz="900">
                <a:solidFill>
                  <a:schemeClr val="accent1"/>
                </a:solidFill>
              </a:defRPr>
            </a:lvl7pPr>
            <a:lvl8pPr lvl="7" algn="r">
              <a:lnSpc>
                <a:spcPct val="100000"/>
              </a:lnSpc>
              <a:spcBef>
                <a:spcPts val="0"/>
              </a:spcBef>
              <a:spcAft>
                <a:spcPts val="0"/>
              </a:spcAft>
              <a:buClr>
                <a:schemeClr val="accent1"/>
              </a:buClr>
              <a:buSzPts val="900"/>
              <a:buNone/>
              <a:defRPr sz="900">
                <a:solidFill>
                  <a:schemeClr val="accent1"/>
                </a:solidFill>
              </a:defRPr>
            </a:lvl8pPr>
            <a:lvl9pPr lvl="8" algn="r">
              <a:lnSpc>
                <a:spcPct val="100000"/>
              </a:lnSpc>
              <a:spcBef>
                <a:spcPts val="0"/>
              </a:spcBef>
              <a:spcAft>
                <a:spcPts val="0"/>
              </a:spcAft>
              <a:buClr>
                <a:schemeClr val="accent1"/>
              </a:buClr>
              <a:buSzPts val="900"/>
              <a:buNone/>
              <a:defRPr sz="900">
                <a:solidFill>
                  <a:schemeClr val="accent1"/>
                </a:solidFill>
              </a:defRPr>
            </a:lvl9pPr>
          </a:lstStyle>
          <a:p/>
        </p:txBody>
      </p:sp>
      <p:sp>
        <p:nvSpPr>
          <p:cNvPr id="67" name="Google Shape;67;p16"/>
          <p:cNvSpPr txBox="1"/>
          <p:nvPr>
            <p:ph idx="8" type="title"/>
          </p:nvPr>
        </p:nvSpPr>
        <p:spPr>
          <a:xfrm>
            <a:off x="2827575" y="1901250"/>
            <a:ext cx="1176900" cy="6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1pPr>
            <a:lvl2pPr lvl="1"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2pPr>
            <a:lvl3pPr lvl="2"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3pPr>
            <a:lvl4pPr lvl="3"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4pPr>
            <a:lvl5pPr lvl="4"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5pPr>
            <a:lvl6pPr lvl="5"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6pPr>
            <a:lvl7pPr lvl="6"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7pPr>
            <a:lvl8pPr lvl="7"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8pPr>
            <a:lvl9pPr lvl="8"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9pPr>
          </a:lstStyle>
          <a:p/>
        </p:txBody>
      </p:sp>
      <p:sp>
        <p:nvSpPr>
          <p:cNvPr id="68" name="Google Shape;68;p16"/>
          <p:cNvSpPr txBox="1"/>
          <p:nvPr>
            <p:ph idx="9" type="subTitle"/>
          </p:nvPr>
        </p:nvSpPr>
        <p:spPr>
          <a:xfrm>
            <a:off x="725750" y="3046600"/>
            <a:ext cx="2010000" cy="502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accent1"/>
              </a:buClr>
              <a:buSzPts val="900"/>
              <a:buNone/>
              <a:defRPr sz="900">
                <a:solidFill>
                  <a:schemeClr val="accent1"/>
                </a:solidFill>
              </a:defRPr>
            </a:lvl1pPr>
            <a:lvl2pPr lvl="1" algn="r">
              <a:lnSpc>
                <a:spcPct val="100000"/>
              </a:lnSpc>
              <a:spcBef>
                <a:spcPts val="0"/>
              </a:spcBef>
              <a:spcAft>
                <a:spcPts val="0"/>
              </a:spcAft>
              <a:buClr>
                <a:schemeClr val="accent1"/>
              </a:buClr>
              <a:buSzPts val="900"/>
              <a:buNone/>
              <a:defRPr sz="900">
                <a:solidFill>
                  <a:schemeClr val="accent1"/>
                </a:solidFill>
              </a:defRPr>
            </a:lvl2pPr>
            <a:lvl3pPr lvl="2" algn="r">
              <a:lnSpc>
                <a:spcPct val="100000"/>
              </a:lnSpc>
              <a:spcBef>
                <a:spcPts val="0"/>
              </a:spcBef>
              <a:spcAft>
                <a:spcPts val="0"/>
              </a:spcAft>
              <a:buClr>
                <a:schemeClr val="accent1"/>
              </a:buClr>
              <a:buSzPts val="900"/>
              <a:buNone/>
              <a:defRPr sz="900">
                <a:solidFill>
                  <a:schemeClr val="accent1"/>
                </a:solidFill>
              </a:defRPr>
            </a:lvl3pPr>
            <a:lvl4pPr lvl="3" algn="r">
              <a:lnSpc>
                <a:spcPct val="100000"/>
              </a:lnSpc>
              <a:spcBef>
                <a:spcPts val="0"/>
              </a:spcBef>
              <a:spcAft>
                <a:spcPts val="0"/>
              </a:spcAft>
              <a:buClr>
                <a:schemeClr val="accent1"/>
              </a:buClr>
              <a:buSzPts val="900"/>
              <a:buNone/>
              <a:defRPr sz="900">
                <a:solidFill>
                  <a:schemeClr val="accent1"/>
                </a:solidFill>
              </a:defRPr>
            </a:lvl4pPr>
            <a:lvl5pPr lvl="4" algn="r">
              <a:lnSpc>
                <a:spcPct val="100000"/>
              </a:lnSpc>
              <a:spcBef>
                <a:spcPts val="0"/>
              </a:spcBef>
              <a:spcAft>
                <a:spcPts val="0"/>
              </a:spcAft>
              <a:buClr>
                <a:schemeClr val="accent1"/>
              </a:buClr>
              <a:buSzPts val="900"/>
              <a:buNone/>
              <a:defRPr sz="900">
                <a:solidFill>
                  <a:schemeClr val="accent1"/>
                </a:solidFill>
              </a:defRPr>
            </a:lvl5pPr>
            <a:lvl6pPr lvl="5" algn="r">
              <a:lnSpc>
                <a:spcPct val="100000"/>
              </a:lnSpc>
              <a:spcBef>
                <a:spcPts val="0"/>
              </a:spcBef>
              <a:spcAft>
                <a:spcPts val="0"/>
              </a:spcAft>
              <a:buClr>
                <a:schemeClr val="accent1"/>
              </a:buClr>
              <a:buSzPts val="900"/>
              <a:buNone/>
              <a:defRPr sz="900">
                <a:solidFill>
                  <a:schemeClr val="accent1"/>
                </a:solidFill>
              </a:defRPr>
            </a:lvl6pPr>
            <a:lvl7pPr lvl="6" algn="r">
              <a:lnSpc>
                <a:spcPct val="100000"/>
              </a:lnSpc>
              <a:spcBef>
                <a:spcPts val="0"/>
              </a:spcBef>
              <a:spcAft>
                <a:spcPts val="0"/>
              </a:spcAft>
              <a:buClr>
                <a:schemeClr val="accent1"/>
              </a:buClr>
              <a:buSzPts val="900"/>
              <a:buNone/>
              <a:defRPr sz="900">
                <a:solidFill>
                  <a:schemeClr val="accent1"/>
                </a:solidFill>
              </a:defRPr>
            </a:lvl7pPr>
            <a:lvl8pPr lvl="7" algn="r">
              <a:lnSpc>
                <a:spcPct val="100000"/>
              </a:lnSpc>
              <a:spcBef>
                <a:spcPts val="0"/>
              </a:spcBef>
              <a:spcAft>
                <a:spcPts val="0"/>
              </a:spcAft>
              <a:buClr>
                <a:schemeClr val="accent1"/>
              </a:buClr>
              <a:buSzPts val="900"/>
              <a:buNone/>
              <a:defRPr sz="900">
                <a:solidFill>
                  <a:schemeClr val="accent1"/>
                </a:solidFill>
              </a:defRPr>
            </a:lvl8pPr>
            <a:lvl9pPr lvl="8" algn="r">
              <a:lnSpc>
                <a:spcPct val="100000"/>
              </a:lnSpc>
              <a:spcBef>
                <a:spcPts val="0"/>
              </a:spcBef>
              <a:spcAft>
                <a:spcPts val="0"/>
              </a:spcAft>
              <a:buClr>
                <a:schemeClr val="accent1"/>
              </a:buClr>
              <a:buSzPts val="900"/>
              <a:buNone/>
              <a:defRPr sz="900">
                <a:solidFill>
                  <a:schemeClr val="accent1"/>
                </a:solidFill>
              </a:defRPr>
            </a:lvl9pPr>
          </a:lstStyle>
          <a:p/>
        </p:txBody>
      </p:sp>
      <p:sp>
        <p:nvSpPr>
          <p:cNvPr id="69" name="Google Shape;69;p16"/>
          <p:cNvSpPr txBox="1"/>
          <p:nvPr>
            <p:ph idx="13" type="title"/>
          </p:nvPr>
        </p:nvSpPr>
        <p:spPr>
          <a:xfrm>
            <a:off x="2827575" y="2797975"/>
            <a:ext cx="1176900" cy="6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1pPr>
            <a:lvl2pPr lvl="1"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2pPr>
            <a:lvl3pPr lvl="2"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3pPr>
            <a:lvl4pPr lvl="3"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4pPr>
            <a:lvl5pPr lvl="4"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5pPr>
            <a:lvl6pPr lvl="5"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6pPr>
            <a:lvl7pPr lvl="6"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7pPr>
            <a:lvl8pPr lvl="7"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8pPr>
            <a:lvl9pPr lvl="8"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9pPr>
          </a:lstStyle>
          <a:p/>
        </p:txBody>
      </p:sp>
      <p:sp>
        <p:nvSpPr>
          <p:cNvPr id="70" name="Google Shape;70;p16"/>
          <p:cNvSpPr txBox="1"/>
          <p:nvPr>
            <p:ph idx="14" type="subTitle"/>
          </p:nvPr>
        </p:nvSpPr>
        <p:spPr>
          <a:xfrm>
            <a:off x="725750" y="3935450"/>
            <a:ext cx="2010000" cy="502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accent1"/>
              </a:buClr>
              <a:buSzPts val="900"/>
              <a:buNone/>
              <a:defRPr sz="900">
                <a:solidFill>
                  <a:schemeClr val="accent1"/>
                </a:solidFill>
              </a:defRPr>
            </a:lvl1pPr>
            <a:lvl2pPr lvl="1" algn="r">
              <a:lnSpc>
                <a:spcPct val="100000"/>
              </a:lnSpc>
              <a:spcBef>
                <a:spcPts val="0"/>
              </a:spcBef>
              <a:spcAft>
                <a:spcPts val="0"/>
              </a:spcAft>
              <a:buClr>
                <a:schemeClr val="accent1"/>
              </a:buClr>
              <a:buSzPts val="900"/>
              <a:buNone/>
              <a:defRPr sz="900">
                <a:solidFill>
                  <a:schemeClr val="accent1"/>
                </a:solidFill>
              </a:defRPr>
            </a:lvl2pPr>
            <a:lvl3pPr lvl="2" algn="r">
              <a:lnSpc>
                <a:spcPct val="100000"/>
              </a:lnSpc>
              <a:spcBef>
                <a:spcPts val="0"/>
              </a:spcBef>
              <a:spcAft>
                <a:spcPts val="0"/>
              </a:spcAft>
              <a:buClr>
                <a:schemeClr val="accent1"/>
              </a:buClr>
              <a:buSzPts val="900"/>
              <a:buNone/>
              <a:defRPr sz="900">
                <a:solidFill>
                  <a:schemeClr val="accent1"/>
                </a:solidFill>
              </a:defRPr>
            </a:lvl3pPr>
            <a:lvl4pPr lvl="3" algn="r">
              <a:lnSpc>
                <a:spcPct val="100000"/>
              </a:lnSpc>
              <a:spcBef>
                <a:spcPts val="0"/>
              </a:spcBef>
              <a:spcAft>
                <a:spcPts val="0"/>
              </a:spcAft>
              <a:buClr>
                <a:schemeClr val="accent1"/>
              </a:buClr>
              <a:buSzPts val="900"/>
              <a:buNone/>
              <a:defRPr sz="900">
                <a:solidFill>
                  <a:schemeClr val="accent1"/>
                </a:solidFill>
              </a:defRPr>
            </a:lvl4pPr>
            <a:lvl5pPr lvl="4" algn="r">
              <a:lnSpc>
                <a:spcPct val="100000"/>
              </a:lnSpc>
              <a:spcBef>
                <a:spcPts val="0"/>
              </a:spcBef>
              <a:spcAft>
                <a:spcPts val="0"/>
              </a:spcAft>
              <a:buClr>
                <a:schemeClr val="accent1"/>
              </a:buClr>
              <a:buSzPts val="900"/>
              <a:buNone/>
              <a:defRPr sz="900">
                <a:solidFill>
                  <a:schemeClr val="accent1"/>
                </a:solidFill>
              </a:defRPr>
            </a:lvl5pPr>
            <a:lvl6pPr lvl="5" algn="r">
              <a:lnSpc>
                <a:spcPct val="100000"/>
              </a:lnSpc>
              <a:spcBef>
                <a:spcPts val="0"/>
              </a:spcBef>
              <a:spcAft>
                <a:spcPts val="0"/>
              </a:spcAft>
              <a:buClr>
                <a:schemeClr val="accent1"/>
              </a:buClr>
              <a:buSzPts val="900"/>
              <a:buNone/>
              <a:defRPr sz="900">
                <a:solidFill>
                  <a:schemeClr val="accent1"/>
                </a:solidFill>
              </a:defRPr>
            </a:lvl6pPr>
            <a:lvl7pPr lvl="6" algn="r">
              <a:lnSpc>
                <a:spcPct val="100000"/>
              </a:lnSpc>
              <a:spcBef>
                <a:spcPts val="0"/>
              </a:spcBef>
              <a:spcAft>
                <a:spcPts val="0"/>
              </a:spcAft>
              <a:buClr>
                <a:schemeClr val="accent1"/>
              </a:buClr>
              <a:buSzPts val="900"/>
              <a:buNone/>
              <a:defRPr sz="900">
                <a:solidFill>
                  <a:schemeClr val="accent1"/>
                </a:solidFill>
              </a:defRPr>
            </a:lvl7pPr>
            <a:lvl8pPr lvl="7" algn="r">
              <a:lnSpc>
                <a:spcPct val="100000"/>
              </a:lnSpc>
              <a:spcBef>
                <a:spcPts val="0"/>
              </a:spcBef>
              <a:spcAft>
                <a:spcPts val="0"/>
              </a:spcAft>
              <a:buClr>
                <a:schemeClr val="accent1"/>
              </a:buClr>
              <a:buSzPts val="900"/>
              <a:buNone/>
              <a:defRPr sz="900">
                <a:solidFill>
                  <a:schemeClr val="accent1"/>
                </a:solidFill>
              </a:defRPr>
            </a:lvl8pPr>
            <a:lvl9pPr lvl="8" algn="r">
              <a:lnSpc>
                <a:spcPct val="100000"/>
              </a:lnSpc>
              <a:spcBef>
                <a:spcPts val="0"/>
              </a:spcBef>
              <a:spcAft>
                <a:spcPts val="0"/>
              </a:spcAft>
              <a:buClr>
                <a:schemeClr val="accent1"/>
              </a:buClr>
              <a:buSzPts val="900"/>
              <a:buNone/>
              <a:defRPr sz="900">
                <a:solidFill>
                  <a:schemeClr val="accent1"/>
                </a:solidFill>
              </a:defRPr>
            </a:lvl9pPr>
          </a:lstStyle>
          <a:p/>
        </p:txBody>
      </p:sp>
      <p:sp>
        <p:nvSpPr>
          <p:cNvPr id="71" name="Google Shape;71;p16"/>
          <p:cNvSpPr txBox="1"/>
          <p:nvPr>
            <p:ph idx="15" type="title"/>
          </p:nvPr>
        </p:nvSpPr>
        <p:spPr>
          <a:xfrm>
            <a:off x="2827575" y="3694700"/>
            <a:ext cx="1176900" cy="6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1pPr>
            <a:lvl2pPr lvl="1"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2pPr>
            <a:lvl3pPr lvl="2"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3pPr>
            <a:lvl4pPr lvl="3"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4pPr>
            <a:lvl5pPr lvl="4"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5pPr>
            <a:lvl6pPr lvl="5"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6pPr>
            <a:lvl7pPr lvl="6"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7pPr>
            <a:lvl8pPr lvl="7"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8pPr>
            <a:lvl9pPr lvl="8"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9pPr>
          </a:lstStyle>
          <a:p/>
        </p:txBody>
      </p:sp>
      <p:sp>
        <p:nvSpPr>
          <p:cNvPr id="72" name="Google Shape;72;p16"/>
          <p:cNvSpPr txBox="1"/>
          <p:nvPr>
            <p:ph idx="16" type="ctrTitle"/>
          </p:nvPr>
        </p:nvSpPr>
        <p:spPr>
          <a:xfrm>
            <a:off x="643488" y="2050763"/>
            <a:ext cx="2076000" cy="1962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200"/>
              <a:buFont typeface="Arial"/>
              <a:buNone/>
              <a:defRPr b="0" sz="1200">
                <a:latin typeface="Arial"/>
                <a:ea typeface="Arial"/>
                <a:cs typeface="Arial"/>
                <a:sym typeface="Arial"/>
              </a:defRPr>
            </a:lvl1pPr>
            <a:lvl2pPr lvl="1" algn="r">
              <a:lnSpc>
                <a:spcPct val="100000"/>
              </a:lnSpc>
              <a:spcBef>
                <a:spcPts val="0"/>
              </a:spcBef>
              <a:spcAft>
                <a:spcPts val="0"/>
              </a:spcAft>
              <a:buSzPts val="1200"/>
              <a:buFont typeface="Arial"/>
              <a:buNone/>
              <a:defRPr b="0" sz="1200">
                <a:latin typeface="Arial"/>
                <a:ea typeface="Arial"/>
                <a:cs typeface="Arial"/>
                <a:sym typeface="Arial"/>
              </a:defRPr>
            </a:lvl2pPr>
            <a:lvl3pPr lvl="2" algn="r">
              <a:lnSpc>
                <a:spcPct val="100000"/>
              </a:lnSpc>
              <a:spcBef>
                <a:spcPts val="0"/>
              </a:spcBef>
              <a:spcAft>
                <a:spcPts val="0"/>
              </a:spcAft>
              <a:buSzPts val="1200"/>
              <a:buFont typeface="Arial"/>
              <a:buNone/>
              <a:defRPr b="0" sz="1200">
                <a:latin typeface="Arial"/>
                <a:ea typeface="Arial"/>
                <a:cs typeface="Arial"/>
                <a:sym typeface="Arial"/>
              </a:defRPr>
            </a:lvl3pPr>
            <a:lvl4pPr lvl="3" algn="r">
              <a:lnSpc>
                <a:spcPct val="100000"/>
              </a:lnSpc>
              <a:spcBef>
                <a:spcPts val="0"/>
              </a:spcBef>
              <a:spcAft>
                <a:spcPts val="0"/>
              </a:spcAft>
              <a:buSzPts val="1200"/>
              <a:buFont typeface="Arial"/>
              <a:buNone/>
              <a:defRPr b="0" sz="1200">
                <a:latin typeface="Arial"/>
                <a:ea typeface="Arial"/>
                <a:cs typeface="Arial"/>
                <a:sym typeface="Arial"/>
              </a:defRPr>
            </a:lvl4pPr>
            <a:lvl5pPr lvl="4" algn="r">
              <a:lnSpc>
                <a:spcPct val="100000"/>
              </a:lnSpc>
              <a:spcBef>
                <a:spcPts val="0"/>
              </a:spcBef>
              <a:spcAft>
                <a:spcPts val="0"/>
              </a:spcAft>
              <a:buSzPts val="1200"/>
              <a:buFont typeface="Arial"/>
              <a:buNone/>
              <a:defRPr b="0" sz="1200">
                <a:latin typeface="Arial"/>
                <a:ea typeface="Arial"/>
                <a:cs typeface="Arial"/>
                <a:sym typeface="Arial"/>
              </a:defRPr>
            </a:lvl5pPr>
            <a:lvl6pPr lvl="5" algn="r">
              <a:lnSpc>
                <a:spcPct val="100000"/>
              </a:lnSpc>
              <a:spcBef>
                <a:spcPts val="0"/>
              </a:spcBef>
              <a:spcAft>
                <a:spcPts val="0"/>
              </a:spcAft>
              <a:buSzPts val="1200"/>
              <a:buFont typeface="Arial"/>
              <a:buNone/>
              <a:defRPr b="0" sz="1200">
                <a:latin typeface="Arial"/>
                <a:ea typeface="Arial"/>
                <a:cs typeface="Arial"/>
                <a:sym typeface="Arial"/>
              </a:defRPr>
            </a:lvl6pPr>
            <a:lvl7pPr lvl="6" algn="r">
              <a:lnSpc>
                <a:spcPct val="100000"/>
              </a:lnSpc>
              <a:spcBef>
                <a:spcPts val="0"/>
              </a:spcBef>
              <a:spcAft>
                <a:spcPts val="0"/>
              </a:spcAft>
              <a:buSzPts val="1200"/>
              <a:buFont typeface="Arial"/>
              <a:buNone/>
              <a:defRPr b="0" sz="1200">
                <a:latin typeface="Arial"/>
                <a:ea typeface="Arial"/>
                <a:cs typeface="Arial"/>
                <a:sym typeface="Arial"/>
              </a:defRPr>
            </a:lvl7pPr>
            <a:lvl8pPr lvl="7" algn="r">
              <a:lnSpc>
                <a:spcPct val="100000"/>
              </a:lnSpc>
              <a:spcBef>
                <a:spcPts val="0"/>
              </a:spcBef>
              <a:spcAft>
                <a:spcPts val="0"/>
              </a:spcAft>
              <a:buSzPts val="1200"/>
              <a:buFont typeface="Arial"/>
              <a:buNone/>
              <a:defRPr b="0" sz="1200">
                <a:latin typeface="Arial"/>
                <a:ea typeface="Arial"/>
                <a:cs typeface="Arial"/>
                <a:sym typeface="Arial"/>
              </a:defRPr>
            </a:lvl8pPr>
            <a:lvl9pPr lvl="8" algn="r">
              <a:lnSpc>
                <a:spcPct val="100000"/>
              </a:lnSpc>
              <a:spcBef>
                <a:spcPts val="0"/>
              </a:spcBef>
              <a:spcAft>
                <a:spcPts val="0"/>
              </a:spcAft>
              <a:buSzPts val="1200"/>
              <a:buFont typeface="Arial"/>
              <a:buNone/>
              <a:defRPr b="0" sz="1200">
                <a:latin typeface="Arial"/>
                <a:ea typeface="Arial"/>
                <a:cs typeface="Arial"/>
                <a:sym typeface="Arial"/>
              </a:defRPr>
            </a:lvl9pPr>
          </a:lstStyle>
          <a:p/>
        </p:txBody>
      </p:sp>
      <p:sp>
        <p:nvSpPr>
          <p:cNvPr id="73" name="Google Shape;73;p16"/>
          <p:cNvSpPr txBox="1"/>
          <p:nvPr>
            <p:ph idx="17" type="ctrTitle"/>
          </p:nvPr>
        </p:nvSpPr>
        <p:spPr>
          <a:xfrm>
            <a:off x="643488" y="2974963"/>
            <a:ext cx="2076000" cy="1962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200"/>
              <a:buFont typeface="Arial"/>
              <a:buNone/>
              <a:defRPr b="0" sz="1200">
                <a:latin typeface="Arial"/>
                <a:ea typeface="Arial"/>
                <a:cs typeface="Arial"/>
                <a:sym typeface="Arial"/>
              </a:defRPr>
            </a:lvl1pPr>
            <a:lvl2pPr lvl="1" algn="r">
              <a:lnSpc>
                <a:spcPct val="100000"/>
              </a:lnSpc>
              <a:spcBef>
                <a:spcPts val="0"/>
              </a:spcBef>
              <a:spcAft>
                <a:spcPts val="0"/>
              </a:spcAft>
              <a:buSzPts val="1200"/>
              <a:buFont typeface="Arial"/>
              <a:buNone/>
              <a:defRPr b="0" sz="1200">
                <a:latin typeface="Arial"/>
                <a:ea typeface="Arial"/>
                <a:cs typeface="Arial"/>
                <a:sym typeface="Arial"/>
              </a:defRPr>
            </a:lvl2pPr>
            <a:lvl3pPr lvl="2" algn="r">
              <a:lnSpc>
                <a:spcPct val="100000"/>
              </a:lnSpc>
              <a:spcBef>
                <a:spcPts val="0"/>
              </a:spcBef>
              <a:spcAft>
                <a:spcPts val="0"/>
              </a:spcAft>
              <a:buSzPts val="1200"/>
              <a:buFont typeface="Arial"/>
              <a:buNone/>
              <a:defRPr b="0" sz="1200">
                <a:latin typeface="Arial"/>
                <a:ea typeface="Arial"/>
                <a:cs typeface="Arial"/>
                <a:sym typeface="Arial"/>
              </a:defRPr>
            </a:lvl3pPr>
            <a:lvl4pPr lvl="3" algn="r">
              <a:lnSpc>
                <a:spcPct val="100000"/>
              </a:lnSpc>
              <a:spcBef>
                <a:spcPts val="0"/>
              </a:spcBef>
              <a:spcAft>
                <a:spcPts val="0"/>
              </a:spcAft>
              <a:buSzPts val="1200"/>
              <a:buFont typeface="Arial"/>
              <a:buNone/>
              <a:defRPr b="0" sz="1200">
                <a:latin typeface="Arial"/>
                <a:ea typeface="Arial"/>
                <a:cs typeface="Arial"/>
                <a:sym typeface="Arial"/>
              </a:defRPr>
            </a:lvl4pPr>
            <a:lvl5pPr lvl="4" algn="r">
              <a:lnSpc>
                <a:spcPct val="100000"/>
              </a:lnSpc>
              <a:spcBef>
                <a:spcPts val="0"/>
              </a:spcBef>
              <a:spcAft>
                <a:spcPts val="0"/>
              </a:spcAft>
              <a:buSzPts val="1200"/>
              <a:buFont typeface="Arial"/>
              <a:buNone/>
              <a:defRPr b="0" sz="1200">
                <a:latin typeface="Arial"/>
                <a:ea typeface="Arial"/>
                <a:cs typeface="Arial"/>
                <a:sym typeface="Arial"/>
              </a:defRPr>
            </a:lvl5pPr>
            <a:lvl6pPr lvl="5" algn="r">
              <a:lnSpc>
                <a:spcPct val="100000"/>
              </a:lnSpc>
              <a:spcBef>
                <a:spcPts val="0"/>
              </a:spcBef>
              <a:spcAft>
                <a:spcPts val="0"/>
              </a:spcAft>
              <a:buSzPts val="1200"/>
              <a:buFont typeface="Arial"/>
              <a:buNone/>
              <a:defRPr b="0" sz="1200">
                <a:latin typeface="Arial"/>
                <a:ea typeface="Arial"/>
                <a:cs typeface="Arial"/>
                <a:sym typeface="Arial"/>
              </a:defRPr>
            </a:lvl6pPr>
            <a:lvl7pPr lvl="6" algn="r">
              <a:lnSpc>
                <a:spcPct val="100000"/>
              </a:lnSpc>
              <a:spcBef>
                <a:spcPts val="0"/>
              </a:spcBef>
              <a:spcAft>
                <a:spcPts val="0"/>
              </a:spcAft>
              <a:buSzPts val="1200"/>
              <a:buFont typeface="Arial"/>
              <a:buNone/>
              <a:defRPr b="0" sz="1200">
                <a:latin typeface="Arial"/>
                <a:ea typeface="Arial"/>
                <a:cs typeface="Arial"/>
                <a:sym typeface="Arial"/>
              </a:defRPr>
            </a:lvl7pPr>
            <a:lvl8pPr lvl="7" algn="r">
              <a:lnSpc>
                <a:spcPct val="100000"/>
              </a:lnSpc>
              <a:spcBef>
                <a:spcPts val="0"/>
              </a:spcBef>
              <a:spcAft>
                <a:spcPts val="0"/>
              </a:spcAft>
              <a:buSzPts val="1200"/>
              <a:buFont typeface="Arial"/>
              <a:buNone/>
              <a:defRPr b="0" sz="1200">
                <a:latin typeface="Arial"/>
                <a:ea typeface="Arial"/>
                <a:cs typeface="Arial"/>
                <a:sym typeface="Arial"/>
              </a:defRPr>
            </a:lvl8pPr>
            <a:lvl9pPr lvl="8" algn="r">
              <a:lnSpc>
                <a:spcPct val="100000"/>
              </a:lnSpc>
              <a:spcBef>
                <a:spcPts val="0"/>
              </a:spcBef>
              <a:spcAft>
                <a:spcPts val="0"/>
              </a:spcAft>
              <a:buSzPts val="1200"/>
              <a:buFont typeface="Arial"/>
              <a:buNone/>
              <a:defRPr b="0" sz="1200">
                <a:latin typeface="Arial"/>
                <a:ea typeface="Arial"/>
                <a:cs typeface="Arial"/>
                <a:sym typeface="Arial"/>
              </a:defRPr>
            </a:lvl9pPr>
          </a:lstStyle>
          <a:p/>
        </p:txBody>
      </p:sp>
      <p:sp>
        <p:nvSpPr>
          <p:cNvPr id="74" name="Google Shape;74;p16"/>
          <p:cNvSpPr txBox="1"/>
          <p:nvPr>
            <p:ph idx="18" type="ctrTitle"/>
          </p:nvPr>
        </p:nvSpPr>
        <p:spPr>
          <a:xfrm>
            <a:off x="643488" y="3863900"/>
            <a:ext cx="2076000" cy="1962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200"/>
              <a:buFont typeface="Arial"/>
              <a:buNone/>
              <a:defRPr b="0" sz="1200">
                <a:latin typeface="Arial"/>
                <a:ea typeface="Arial"/>
                <a:cs typeface="Arial"/>
                <a:sym typeface="Arial"/>
              </a:defRPr>
            </a:lvl1pPr>
            <a:lvl2pPr lvl="1" algn="r">
              <a:lnSpc>
                <a:spcPct val="100000"/>
              </a:lnSpc>
              <a:spcBef>
                <a:spcPts val="0"/>
              </a:spcBef>
              <a:spcAft>
                <a:spcPts val="0"/>
              </a:spcAft>
              <a:buSzPts val="1200"/>
              <a:buFont typeface="Arial"/>
              <a:buNone/>
              <a:defRPr b="0" sz="1200">
                <a:latin typeface="Arial"/>
                <a:ea typeface="Arial"/>
                <a:cs typeface="Arial"/>
                <a:sym typeface="Arial"/>
              </a:defRPr>
            </a:lvl2pPr>
            <a:lvl3pPr lvl="2" algn="r">
              <a:lnSpc>
                <a:spcPct val="100000"/>
              </a:lnSpc>
              <a:spcBef>
                <a:spcPts val="0"/>
              </a:spcBef>
              <a:spcAft>
                <a:spcPts val="0"/>
              </a:spcAft>
              <a:buSzPts val="1200"/>
              <a:buFont typeface="Arial"/>
              <a:buNone/>
              <a:defRPr b="0" sz="1200">
                <a:latin typeface="Arial"/>
                <a:ea typeface="Arial"/>
                <a:cs typeface="Arial"/>
                <a:sym typeface="Arial"/>
              </a:defRPr>
            </a:lvl3pPr>
            <a:lvl4pPr lvl="3" algn="r">
              <a:lnSpc>
                <a:spcPct val="100000"/>
              </a:lnSpc>
              <a:spcBef>
                <a:spcPts val="0"/>
              </a:spcBef>
              <a:spcAft>
                <a:spcPts val="0"/>
              </a:spcAft>
              <a:buSzPts val="1200"/>
              <a:buFont typeface="Arial"/>
              <a:buNone/>
              <a:defRPr b="0" sz="1200">
                <a:latin typeface="Arial"/>
                <a:ea typeface="Arial"/>
                <a:cs typeface="Arial"/>
                <a:sym typeface="Arial"/>
              </a:defRPr>
            </a:lvl4pPr>
            <a:lvl5pPr lvl="4" algn="r">
              <a:lnSpc>
                <a:spcPct val="100000"/>
              </a:lnSpc>
              <a:spcBef>
                <a:spcPts val="0"/>
              </a:spcBef>
              <a:spcAft>
                <a:spcPts val="0"/>
              </a:spcAft>
              <a:buSzPts val="1200"/>
              <a:buFont typeface="Arial"/>
              <a:buNone/>
              <a:defRPr b="0" sz="1200">
                <a:latin typeface="Arial"/>
                <a:ea typeface="Arial"/>
                <a:cs typeface="Arial"/>
                <a:sym typeface="Arial"/>
              </a:defRPr>
            </a:lvl5pPr>
            <a:lvl6pPr lvl="5" algn="r">
              <a:lnSpc>
                <a:spcPct val="100000"/>
              </a:lnSpc>
              <a:spcBef>
                <a:spcPts val="0"/>
              </a:spcBef>
              <a:spcAft>
                <a:spcPts val="0"/>
              </a:spcAft>
              <a:buSzPts val="1200"/>
              <a:buFont typeface="Arial"/>
              <a:buNone/>
              <a:defRPr b="0" sz="1200">
                <a:latin typeface="Arial"/>
                <a:ea typeface="Arial"/>
                <a:cs typeface="Arial"/>
                <a:sym typeface="Arial"/>
              </a:defRPr>
            </a:lvl6pPr>
            <a:lvl7pPr lvl="6" algn="r">
              <a:lnSpc>
                <a:spcPct val="100000"/>
              </a:lnSpc>
              <a:spcBef>
                <a:spcPts val="0"/>
              </a:spcBef>
              <a:spcAft>
                <a:spcPts val="0"/>
              </a:spcAft>
              <a:buSzPts val="1200"/>
              <a:buFont typeface="Arial"/>
              <a:buNone/>
              <a:defRPr b="0" sz="1200">
                <a:latin typeface="Arial"/>
                <a:ea typeface="Arial"/>
                <a:cs typeface="Arial"/>
                <a:sym typeface="Arial"/>
              </a:defRPr>
            </a:lvl7pPr>
            <a:lvl8pPr lvl="7" algn="r">
              <a:lnSpc>
                <a:spcPct val="100000"/>
              </a:lnSpc>
              <a:spcBef>
                <a:spcPts val="0"/>
              </a:spcBef>
              <a:spcAft>
                <a:spcPts val="0"/>
              </a:spcAft>
              <a:buSzPts val="1200"/>
              <a:buFont typeface="Arial"/>
              <a:buNone/>
              <a:defRPr b="0" sz="1200">
                <a:latin typeface="Arial"/>
                <a:ea typeface="Arial"/>
                <a:cs typeface="Arial"/>
                <a:sym typeface="Arial"/>
              </a:defRPr>
            </a:lvl8pPr>
            <a:lvl9pPr lvl="8" algn="r">
              <a:lnSpc>
                <a:spcPct val="100000"/>
              </a:lnSpc>
              <a:spcBef>
                <a:spcPts val="0"/>
              </a:spcBef>
              <a:spcAft>
                <a:spcPts val="0"/>
              </a:spcAft>
              <a:buSzPts val="1200"/>
              <a:buFont typeface="Arial"/>
              <a:buNone/>
              <a:defRPr b="0" sz="1200">
                <a:latin typeface="Arial"/>
                <a:ea typeface="Arial"/>
                <a:cs typeface="Arial"/>
                <a:sym typeface="Arial"/>
              </a:defRPr>
            </a:lvl9pPr>
          </a:lstStyle>
          <a:p/>
        </p:txBody>
      </p:sp>
      <p:sp>
        <p:nvSpPr>
          <p:cNvPr id="75" name="Google Shape;75;p16"/>
          <p:cNvSpPr txBox="1"/>
          <p:nvPr>
            <p:ph idx="19" type="ctrTitle"/>
          </p:nvPr>
        </p:nvSpPr>
        <p:spPr>
          <a:xfrm>
            <a:off x="6424513" y="2050763"/>
            <a:ext cx="2076000" cy="19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
              <a:buFont typeface="Arial"/>
              <a:buNone/>
              <a:defRPr b="0" sz="1200">
                <a:latin typeface="Arial"/>
                <a:ea typeface="Arial"/>
                <a:cs typeface="Arial"/>
                <a:sym typeface="Arial"/>
              </a:defRPr>
            </a:lvl1pPr>
            <a:lvl2pPr lvl="1" algn="l">
              <a:lnSpc>
                <a:spcPct val="100000"/>
              </a:lnSpc>
              <a:spcBef>
                <a:spcPts val="0"/>
              </a:spcBef>
              <a:spcAft>
                <a:spcPts val="0"/>
              </a:spcAft>
              <a:buSzPts val="1200"/>
              <a:buFont typeface="Arial"/>
              <a:buNone/>
              <a:defRPr b="0" sz="1200">
                <a:latin typeface="Arial"/>
                <a:ea typeface="Arial"/>
                <a:cs typeface="Arial"/>
                <a:sym typeface="Arial"/>
              </a:defRPr>
            </a:lvl2pPr>
            <a:lvl3pPr lvl="2" algn="l">
              <a:lnSpc>
                <a:spcPct val="100000"/>
              </a:lnSpc>
              <a:spcBef>
                <a:spcPts val="0"/>
              </a:spcBef>
              <a:spcAft>
                <a:spcPts val="0"/>
              </a:spcAft>
              <a:buSzPts val="1200"/>
              <a:buFont typeface="Arial"/>
              <a:buNone/>
              <a:defRPr b="0" sz="1200">
                <a:latin typeface="Arial"/>
                <a:ea typeface="Arial"/>
                <a:cs typeface="Arial"/>
                <a:sym typeface="Arial"/>
              </a:defRPr>
            </a:lvl3pPr>
            <a:lvl4pPr lvl="3" algn="l">
              <a:lnSpc>
                <a:spcPct val="100000"/>
              </a:lnSpc>
              <a:spcBef>
                <a:spcPts val="0"/>
              </a:spcBef>
              <a:spcAft>
                <a:spcPts val="0"/>
              </a:spcAft>
              <a:buSzPts val="1200"/>
              <a:buFont typeface="Arial"/>
              <a:buNone/>
              <a:defRPr b="0" sz="1200">
                <a:latin typeface="Arial"/>
                <a:ea typeface="Arial"/>
                <a:cs typeface="Arial"/>
                <a:sym typeface="Arial"/>
              </a:defRPr>
            </a:lvl4pPr>
            <a:lvl5pPr lvl="4" algn="l">
              <a:lnSpc>
                <a:spcPct val="100000"/>
              </a:lnSpc>
              <a:spcBef>
                <a:spcPts val="0"/>
              </a:spcBef>
              <a:spcAft>
                <a:spcPts val="0"/>
              </a:spcAft>
              <a:buSzPts val="1200"/>
              <a:buFont typeface="Arial"/>
              <a:buNone/>
              <a:defRPr b="0" sz="1200">
                <a:latin typeface="Arial"/>
                <a:ea typeface="Arial"/>
                <a:cs typeface="Arial"/>
                <a:sym typeface="Arial"/>
              </a:defRPr>
            </a:lvl5pPr>
            <a:lvl6pPr lvl="5" algn="l">
              <a:lnSpc>
                <a:spcPct val="100000"/>
              </a:lnSpc>
              <a:spcBef>
                <a:spcPts val="0"/>
              </a:spcBef>
              <a:spcAft>
                <a:spcPts val="0"/>
              </a:spcAft>
              <a:buSzPts val="1200"/>
              <a:buFont typeface="Arial"/>
              <a:buNone/>
              <a:defRPr b="0" sz="1200">
                <a:latin typeface="Arial"/>
                <a:ea typeface="Arial"/>
                <a:cs typeface="Arial"/>
                <a:sym typeface="Arial"/>
              </a:defRPr>
            </a:lvl6pPr>
            <a:lvl7pPr lvl="6" algn="l">
              <a:lnSpc>
                <a:spcPct val="100000"/>
              </a:lnSpc>
              <a:spcBef>
                <a:spcPts val="0"/>
              </a:spcBef>
              <a:spcAft>
                <a:spcPts val="0"/>
              </a:spcAft>
              <a:buSzPts val="1200"/>
              <a:buFont typeface="Arial"/>
              <a:buNone/>
              <a:defRPr b="0" sz="1200">
                <a:latin typeface="Arial"/>
                <a:ea typeface="Arial"/>
                <a:cs typeface="Arial"/>
                <a:sym typeface="Arial"/>
              </a:defRPr>
            </a:lvl7pPr>
            <a:lvl8pPr lvl="7" algn="l">
              <a:lnSpc>
                <a:spcPct val="100000"/>
              </a:lnSpc>
              <a:spcBef>
                <a:spcPts val="0"/>
              </a:spcBef>
              <a:spcAft>
                <a:spcPts val="0"/>
              </a:spcAft>
              <a:buSzPts val="1200"/>
              <a:buFont typeface="Arial"/>
              <a:buNone/>
              <a:defRPr b="0" sz="1200">
                <a:latin typeface="Arial"/>
                <a:ea typeface="Arial"/>
                <a:cs typeface="Arial"/>
                <a:sym typeface="Arial"/>
              </a:defRPr>
            </a:lvl8pPr>
            <a:lvl9pPr lvl="8" algn="l">
              <a:lnSpc>
                <a:spcPct val="100000"/>
              </a:lnSpc>
              <a:spcBef>
                <a:spcPts val="0"/>
              </a:spcBef>
              <a:spcAft>
                <a:spcPts val="0"/>
              </a:spcAft>
              <a:buSzPts val="1200"/>
              <a:buFont typeface="Arial"/>
              <a:buNone/>
              <a:defRPr b="0" sz="1200">
                <a:latin typeface="Arial"/>
                <a:ea typeface="Arial"/>
                <a:cs typeface="Arial"/>
                <a:sym typeface="Arial"/>
              </a:defRPr>
            </a:lvl9pPr>
          </a:lstStyle>
          <a:p/>
        </p:txBody>
      </p:sp>
      <p:sp>
        <p:nvSpPr>
          <p:cNvPr id="76" name="Google Shape;76;p16"/>
          <p:cNvSpPr txBox="1"/>
          <p:nvPr>
            <p:ph idx="20" type="ctrTitle"/>
          </p:nvPr>
        </p:nvSpPr>
        <p:spPr>
          <a:xfrm>
            <a:off x="6424513" y="2974963"/>
            <a:ext cx="2076000" cy="19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
              <a:buFont typeface="Arial"/>
              <a:buNone/>
              <a:defRPr b="0" sz="1200">
                <a:latin typeface="Arial"/>
                <a:ea typeface="Arial"/>
                <a:cs typeface="Arial"/>
                <a:sym typeface="Arial"/>
              </a:defRPr>
            </a:lvl1pPr>
            <a:lvl2pPr lvl="1" algn="l">
              <a:lnSpc>
                <a:spcPct val="100000"/>
              </a:lnSpc>
              <a:spcBef>
                <a:spcPts val="0"/>
              </a:spcBef>
              <a:spcAft>
                <a:spcPts val="0"/>
              </a:spcAft>
              <a:buSzPts val="1200"/>
              <a:buFont typeface="Arial"/>
              <a:buNone/>
              <a:defRPr b="0" sz="1200">
                <a:latin typeface="Arial"/>
                <a:ea typeface="Arial"/>
                <a:cs typeface="Arial"/>
                <a:sym typeface="Arial"/>
              </a:defRPr>
            </a:lvl2pPr>
            <a:lvl3pPr lvl="2" algn="l">
              <a:lnSpc>
                <a:spcPct val="100000"/>
              </a:lnSpc>
              <a:spcBef>
                <a:spcPts val="0"/>
              </a:spcBef>
              <a:spcAft>
                <a:spcPts val="0"/>
              </a:spcAft>
              <a:buSzPts val="1200"/>
              <a:buFont typeface="Arial"/>
              <a:buNone/>
              <a:defRPr b="0" sz="1200">
                <a:latin typeface="Arial"/>
                <a:ea typeface="Arial"/>
                <a:cs typeface="Arial"/>
                <a:sym typeface="Arial"/>
              </a:defRPr>
            </a:lvl3pPr>
            <a:lvl4pPr lvl="3" algn="l">
              <a:lnSpc>
                <a:spcPct val="100000"/>
              </a:lnSpc>
              <a:spcBef>
                <a:spcPts val="0"/>
              </a:spcBef>
              <a:spcAft>
                <a:spcPts val="0"/>
              </a:spcAft>
              <a:buSzPts val="1200"/>
              <a:buFont typeface="Arial"/>
              <a:buNone/>
              <a:defRPr b="0" sz="1200">
                <a:latin typeface="Arial"/>
                <a:ea typeface="Arial"/>
                <a:cs typeface="Arial"/>
                <a:sym typeface="Arial"/>
              </a:defRPr>
            </a:lvl4pPr>
            <a:lvl5pPr lvl="4" algn="l">
              <a:lnSpc>
                <a:spcPct val="100000"/>
              </a:lnSpc>
              <a:spcBef>
                <a:spcPts val="0"/>
              </a:spcBef>
              <a:spcAft>
                <a:spcPts val="0"/>
              </a:spcAft>
              <a:buSzPts val="1200"/>
              <a:buFont typeface="Arial"/>
              <a:buNone/>
              <a:defRPr b="0" sz="1200">
                <a:latin typeface="Arial"/>
                <a:ea typeface="Arial"/>
                <a:cs typeface="Arial"/>
                <a:sym typeface="Arial"/>
              </a:defRPr>
            </a:lvl5pPr>
            <a:lvl6pPr lvl="5" algn="l">
              <a:lnSpc>
                <a:spcPct val="100000"/>
              </a:lnSpc>
              <a:spcBef>
                <a:spcPts val="0"/>
              </a:spcBef>
              <a:spcAft>
                <a:spcPts val="0"/>
              </a:spcAft>
              <a:buSzPts val="1200"/>
              <a:buFont typeface="Arial"/>
              <a:buNone/>
              <a:defRPr b="0" sz="1200">
                <a:latin typeface="Arial"/>
                <a:ea typeface="Arial"/>
                <a:cs typeface="Arial"/>
                <a:sym typeface="Arial"/>
              </a:defRPr>
            </a:lvl6pPr>
            <a:lvl7pPr lvl="6" algn="l">
              <a:lnSpc>
                <a:spcPct val="100000"/>
              </a:lnSpc>
              <a:spcBef>
                <a:spcPts val="0"/>
              </a:spcBef>
              <a:spcAft>
                <a:spcPts val="0"/>
              </a:spcAft>
              <a:buSzPts val="1200"/>
              <a:buFont typeface="Arial"/>
              <a:buNone/>
              <a:defRPr b="0" sz="1200">
                <a:latin typeface="Arial"/>
                <a:ea typeface="Arial"/>
                <a:cs typeface="Arial"/>
                <a:sym typeface="Arial"/>
              </a:defRPr>
            </a:lvl7pPr>
            <a:lvl8pPr lvl="7" algn="l">
              <a:lnSpc>
                <a:spcPct val="100000"/>
              </a:lnSpc>
              <a:spcBef>
                <a:spcPts val="0"/>
              </a:spcBef>
              <a:spcAft>
                <a:spcPts val="0"/>
              </a:spcAft>
              <a:buSzPts val="1200"/>
              <a:buFont typeface="Arial"/>
              <a:buNone/>
              <a:defRPr b="0" sz="1200">
                <a:latin typeface="Arial"/>
                <a:ea typeface="Arial"/>
                <a:cs typeface="Arial"/>
                <a:sym typeface="Arial"/>
              </a:defRPr>
            </a:lvl8pPr>
            <a:lvl9pPr lvl="8" algn="l">
              <a:lnSpc>
                <a:spcPct val="100000"/>
              </a:lnSpc>
              <a:spcBef>
                <a:spcPts val="0"/>
              </a:spcBef>
              <a:spcAft>
                <a:spcPts val="0"/>
              </a:spcAft>
              <a:buSzPts val="1200"/>
              <a:buFont typeface="Arial"/>
              <a:buNone/>
              <a:defRPr b="0" sz="1200">
                <a:latin typeface="Arial"/>
                <a:ea typeface="Arial"/>
                <a:cs typeface="Arial"/>
                <a:sym typeface="Arial"/>
              </a:defRPr>
            </a:lvl9pPr>
          </a:lstStyle>
          <a:p/>
        </p:txBody>
      </p:sp>
      <p:sp>
        <p:nvSpPr>
          <p:cNvPr id="77" name="Google Shape;77;p16"/>
          <p:cNvSpPr txBox="1"/>
          <p:nvPr>
            <p:ph idx="21" type="ctrTitle"/>
          </p:nvPr>
        </p:nvSpPr>
        <p:spPr>
          <a:xfrm>
            <a:off x="6424513" y="3863900"/>
            <a:ext cx="2076000" cy="19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
              <a:buFont typeface="Arial"/>
              <a:buNone/>
              <a:defRPr b="0" sz="1200">
                <a:latin typeface="Arial"/>
                <a:ea typeface="Arial"/>
                <a:cs typeface="Arial"/>
                <a:sym typeface="Arial"/>
              </a:defRPr>
            </a:lvl1pPr>
            <a:lvl2pPr lvl="1" algn="l">
              <a:lnSpc>
                <a:spcPct val="100000"/>
              </a:lnSpc>
              <a:spcBef>
                <a:spcPts val="0"/>
              </a:spcBef>
              <a:spcAft>
                <a:spcPts val="0"/>
              </a:spcAft>
              <a:buSzPts val="1200"/>
              <a:buFont typeface="Arial"/>
              <a:buNone/>
              <a:defRPr b="0" sz="1200">
                <a:latin typeface="Arial"/>
                <a:ea typeface="Arial"/>
                <a:cs typeface="Arial"/>
                <a:sym typeface="Arial"/>
              </a:defRPr>
            </a:lvl2pPr>
            <a:lvl3pPr lvl="2" algn="l">
              <a:lnSpc>
                <a:spcPct val="100000"/>
              </a:lnSpc>
              <a:spcBef>
                <a:spcPts val="0"/>
              </a:spcBef>
              <a:spcAft>
                <a:spcPts val="0"/>
              </a:spcAft>
              <a:buSzPts val="1200"/>
              <a:buFont typeface="Arial"/>
              <a:buNone/>
              <a:defRPr b="0" sz="1200">
                <a:latin typeface="Arial"/>
                <a:ea typeface="Arial"/>
                <a:cs typeface="Arial"/>
                <a:sym typeface="Arial"/>
              </a:defRPr>
            </a:lvl3pPr>
            <a:lvl4pPr lvl="3" algn="l">
              <a:lnSpc>
                <a:spcPct val="100000"/>
              </a:lnSpc>
              <a:spcBef>
                <a:spcPts val="0"/>
              </a:spcBef>
              <a:spcAft>
                <a:spcPts val="0"/>
              </a:spcAft>
              <a:buSzPts val="1200"/>
              <a:buFont typeface="Arial"/>
              <a:buNone/>
              <a:defRPr b="0" sz="1200">
                <a:latin typeface="Arial"/>
                <a:ea typeface="Arial"/>
                <a:cs typeface="Arial"/>
                <a:sym typeface="Arial"/>
              </a:defRPr>
            </a:lvl4pPr>
            <a:lvl5pPr lvl="4" algn="l">
              <a:lnSpc>
                <a:spcPct val="100000"/>
              </a:lnSpc>
              <a:spcBef>
                <a:spcPts val="0"/>
              </a:spcBef>
              <a:spcAft>
                <a:spcPts val="0"/>
              </a:spcAft>
              <a:buSzPts val="1200"/>
              <a:buFont typeface="Arial"/>
              <a:buNone/>
              <a:defRPr b="0" sz="1200">
                <a:latin typeface="Arial"/>
                <a:ea typeface="Arial"/>
                <a:cs typeface="Arial"/>
                <a:sym typeface="Arial"/>
              </a:defRPr>
            </a:lvl5pPr>
            <a:lvl6pPr lvl="5" algn="l">
              <a:lnSpc>
                <a:spcPct val="100000"/>
              </a:lnSpc>
              <a:spcBef>
                <a:spcPts val="0"/>
              </a:spcBef>
              <a:spcAft>
                <a:spcPts val="0"/>
              </a:spcAft>
              <a:buSzPts val="1200"/>
              <a:buFont typeface="Arial"/>
              <a:buNone/>
              <a:defRPr b="0" sz="1200">
                <a:latin typeface="Arial"/>
                <a:ea typeface="Arial"/>
                <a:cs typeface="Arial"/>
                <a:sym typeface="Arial"/>
              </a:defRPr>
            </a:lvl6pPr>
            <a:lvl7pPr lvl="6" algn="l">
              <a:lnSpc>
                <a:spcPct val="100000"/>
              </a:lnSpc>
              <a:spcBef>
                <a:spcPts val="0"/>
              </a:spcBef>
              <a:spcAft>
                <a:spcPts val="0"/>
              </a:spcAft>
              <a:buSzPts val="1200"/>
              <a:buFont typeface="Arial"/>
              <a:buNone/>
              <a:defRPr b="0" sz="1200">
                <a:latin typeface="Arial"/>
                <a:ea typeface="Arial"/>
                <a:cs typeface="Arial"/>
                <a:sym typeface="Arial"/>
              </a:defRPr>
            </a:lvl7pPr>
            <a:lvl8pPr lvl="7" algn="l">
              <a:lnSpc>
                <a:spcPct val="100000"/>
              </a:lnSpc>
              <a:spcBef>
                <a:spcPts val="0"/>
              </a:spcBef>
              <a:spcAft>
                <a:spcPts val="0"/>
              </a:spcAft>
              <a:buSzPts val="1200"/>
              <a:buFont typeface="Arial"/>
              <a:buNone/>
              <a:defRPr b="0" sz="1200">
                <a:latin typeface="Arial"/>
                <a:ea typeface="Arial"/>
                <a:cs typeface="Arial"/>
                <a:sym typeface="Arial"/>
              </a:defRPr>
            </a:lvl8pPr>
            <a:lvl9pPr lvl="8" algn="l">
              <a:lnSpc>
                <a:spcPct val="100000"/>
              </a:lnSpc>
              <a:spcBef>
                <a:spcPts val="0"/>
              </a:spcBef>
              <a:spcAft>
                <a:spcPts val="0"/>
              </a:spcAft>
              <a:buSzPts val="1200"/>
              <a:buFont typeface="Arial"/>
              <a:buNone/>
              <a:defRPr b="0" sz="1200">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2_1">
    <p:bg>
      <p:bgPr>
        <a:gradFill>
          <a:gsLst>
            <a:gs pos="0">
              <a:srgbClr val="052643"/>
            </a:gs>
            <a:gs pos="100000">
              <a:srgbClr val="041523"/>
            </a:gs>
          </a:gsLst>
          <a:path path="circle">
            <a:fillToRect b="50%" l="50%" r="50%" t="50%"/>
          </a:path>
          <a:tileRect/>
        </a:gradFill>
      </p:bgPr>
    </p:bg>
    <p:spTree>
      <p:nvGrpSpPr>
        <p:cNvPr id="78" name="Shape 78"/>
        <p:cNvGrpSpPr/>
        <p:nvPr/>
      </p:nvGrpSpPr>
      <p:grpSpPr>
        <a:xfrm>
          <a:off x="0" y="0"/>
          <a:ext cx="0" cy="0"/>
          <a:chOff x="0" y="0"/>
          <a:chExt cx="0" cy="0"/>
        </a:xfrm>
      </p:grpSpPr>
      <p:sp>
        <p:nvSpPr>
          <p:cNvPr id="79" name="Google Shape;79;p17"/>
          <p:cNvSpPr/>
          <p:nvPr/>
        </p:nvSpPr>
        <p:spPr>
          <a:xfrm>
            <a:off x="2080188" y="1291650"/>
            <a:ext cx="4910700" cy="2560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7"/>
          <p:cNvSpPr txBox="1"/>
          <p:nvPr>
            <p:ph type="ctrTitle"/>
          </p:nvPr>
        </p:nvSpPr>
        <p:spPr>
          <a:xfrm>
            <a:off x="2770350" y="1558300"/>
            <a:ext cx="3530400" cy="1940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E2A47"/>
              </a:buClr>
              <a:buSzPts val="1200"/>
              <a:buNone/>
              <a:defRPr sz="1200">
                <a:solidFill>
                  <a:srgbClr val="0E2A47"/>
                </a:solidFill>
              </a:defRPr>
            </a:lvl1pPr>
            <a:lvl2pPr lvl="1" algn="ctr">
              <a:lnSpc>
                <a:spcPct val="100000"/>
              </a:lnSpc>
              <a:spcBef>
                <a:spcPts val="0"/>
              </a:spcBef>
              <a:spcAft>
                <a:spcPts val="0"/>
              </a:spcAft>
              <a:buClr>
                <a:srgbClr val="0E2A47"/>
              </a:buClr>
              <a:buSzPts val="5200"/>
              <a:buNone/>
              <a:defRPr sz="5200">
                <a:solidFill>
                  <a:srgbClr val="0E2A47"/>
                </a:solidFill>
              </a:defRPr>
            </a:lvl2pPr>
            <a:lvl3pPr lvl="2" algn="ctr">
              <a:lnSpc>
                <a:spcPct val="100000"/>
              </a:lnSpc>
              <a:spcBef>
                <a:spcPts val="0"/>
              </a:spcBef>
              <a:spcAft>
                <a:spcPts val="0"/>
              </a:spcAft>
              <a:buClr>
                <a:srgbClr val="0E2A47"/>
              </a:buClr>
              <a:buSzPts val="5200"/>
              <a:buNone/>
              <a:defRPr sz="5200">
                <a:solidFill>
                  <a:srgbClr val="0E2A47"/>
                </a:solidFill>
              </a:defRPr>
            </a:lvl3pPr>
            <a:lvl4pPr lvl="3" algn="ctr">
              <a:lnSpc>
                <a:spcPct val="100000"/>
              </a:lnSpc>
              <a:spcBef>
                <a:spcPts val="0"/>
              </a:spcBef>
              <a:spcAft>
                <a:spcPts val="0"/>
              </a:spcAft>
              <a:buClr>
                <a:srgbClr val="0E2A47"/>
              </a:buClr>
              <a:buSzPts val="5200"/>
              <a:buNone/>
              <a:defRPr sz="5200">
                <a:solidFill>
                  <a:srgbClr val="0E2A47"/>
                </a:solidFill>
              </a:defRPr>
            </a:lvl4pPr>
            <a:lvl5pPr lvl="4" algn="ctr">
              <a:lnSpc>
                <a:spcPct val="100000"/>
              </a:lnSpc>
              <a:spcBef>
                <a:spcPts val="0"/>
              </a:spcBef>
              <a:spcAft>
                <a:spcPts val="0"/>
              </a:spcAft>
              <a:buClr>
                <a:srgbClr val="0E2A47"/>
              </a:buClr>
              <a:buSzPts val="5200"/>
              <a:buNone/>
              <a:defRPr sz="5200">
                <a:solidFill>
                  <a:srgbClr val="0E2A47"/>
                </a:solidFill>
              </a:defRPr>
            </a:lvl5pPr>
            <a:lvl6pPr lvl="5" algn="ctr">
              <a:lnSpc>
                <a:spcPct val="100000"/>
              </a:lnSpc>
              <a:spcBef>
                <a:spcPts val="0"/>
              </a:spcBef>
              <a:spcAft>
                <a:spcPts val="0"/>
              </a:spcAft>
              <a:buClr>
                <a:srgbClr val="0E2A47"/>
              </a:buClr>
              <a:buSzPts val="5200"/>
              <a:buNone/>
              <a:defRPr sz="5200">
                <a:solidFill>
                  <a:srgbClr val="0E2A47"/>
                </a:solidFill>
              </a:defRPr>
            </a:lvl6pPr>
            <a:lvl7pPr lvl="6" algn="ctr">
              <a:lnSpc>
                <a:spcPct val="100000"/>
              </a:lnSpc>
              <a:spcBef>
                <a:spcPts val="0"/>
              </a:spcBef>
              <a:spcAft>
                <a:spcPts val="0"/>
              </a:spcAft>
              <a:buClr>
                <a:srgbClr val="0E2A47"/>
              </a:buClr>
              <a:buSzPts val="5200"/>
              <a:buNone/>
              <a:defRPr sz="5200">
                <a:solidFill>
                  <a:srgbClr val="0E2A47"/>
                </a:solidFill>
              </a:defRPr>
            </a:lvl7pPr>
            <a:lvl8pPr lvl="7" algn="ctr">
              <a:lnSpc>
                <a:spcPct val="100000"/>
              </a:lnSpc>
              <a:spcBef>
                <a:spcPts val="0"/>
              </a:spcBef>
              <a:spcAft>
                <a:spcPts val="0"/>
              </a:spcAft>
              <a:buClr>
                <a:srgbClr val="0E2A47"/>
              </a:buClr>
              <a:buSzPts val="5200"/>
              <a:buNone/>
              <a:defRPr sz="5200">
                <a:solidFill>
                  <a:srgbClr val="0E2A47"/>
                </a:solidFill>
              </a:defRPr>
            </a:lvl8pPr>
            <a:lvl9pPr lvl="8" algn="ctr">
              <a:lnSpc>
                <a:spcPct val="100000"/>
              </a:lnSpc>
              <a:spcBef>
                <a:spcPts val="0"/>
              </a:spcBef>
              <a:spcAft>
                <a:spcPts val="0"/>
              </a:spcAft>
              <a:buClr>
                <a:srgbClr val="0E2A47"/>
              </a:buClr>
              <a:buSzPts val="5200"/>
              <a:buNone/>
              <a:defRPr sz="5200">
                <a:solidFill>
                  <a:srgbClr val="0E2A47"/>
                </a:solidFill>
              </a:defRPr>
            </a:lvl9pPr>
          </a:lstStyle>
          <a:p/>
        </p:txBody>
      </p:sp>
      <p:sp>
        <p:nvSpPr>
          <p:cNvPr id="81" name="Google Shape;81;p17"/>
          <p:cNvSpPr txBox="1"/>
          <p:nvPr>
            <p:ph idx="1" type="subTitle"/>
          </p:nvPr>
        </p:nvSpPr>
        <p:spPr>
          <a:xfrm>
            <a:off x="2806800" y="1757550"/>
            <a:ext cx="3457500" cy="1420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E2A47"/>
              </a:buClr>
              <a:buSzPts val="1800"/>
              <a:buNone/>
              <a:defRPr>
                <a:solidFill>
                  <a:srgbClr val="0E2A47"/>
                </a:solidFill>
              </a:defRPr>
            </a:lvl1pPr>
            <a:lvl2pPr lvl="1" algn="ctr">
              <a:lnSpc>
                <a:spcPct val="100000"/>
              </a:lnSpc>
              <a:spcBef>
                <a:spcPts val="0"/>
              </a:spcBef>
              <a:spcAft>
                <a:spcPts val="0"/>
              </a:spcAft>
              <a:buClr>
                <a:srgbClr val="0E2A47"/>
              </a:buClr>
              <a:buSzPts val="1200"/>
              <a:buNone/>
              <a:defRPr sz="1200">
                <a:solidFill>
                  <a:srgbClr val="0E2A47"/>
                </a:solidFill>
              </a:defRPr>
            </a:lvl2pPr>
            <a:lvl3pPr lvl="2" algn="ctr">
              <a:lnSpc>
                <a:spcPct val="100000"/>
              </a:lnSpc>
              <a:spcBef>
                <a:spcPts val="0"/>
              </a:spcBef>
              <a:spcAft>
                <a:spcPts val="0"/>
              </a:spcAft>
              <a:buClr>
                <a:srgbClr val="0E2A47"/>
              </a:buClr>
              <a:buSzPts val="1200"/>
              <a:buFont typeface="Arial"/>
              <a:buNone/>
              <a:defRPr sz="1200">
                <a:solidFill>
                  <a:srgbClr val="0E2A47"/>
                </a:solidFill>
                <a:latin typeface="Arial"/>
                <a:ea typeface="Arial"/>
                <a:cs typeface="Arial"/>
                <a:sym typeface="Arial"/>
              </a:defRPr>
            </a:lvl3pPr>
            <a:lvl4pPr lvl="3" algn="ctr">
              <a:lnSpc>
                <a:spcPct val="100000"/>
              </a:lnSpc>
              <a:spcBef>
                <a:spcPts val="0"/>
              </a:spcBef>
              <a:spcAft>
                <a:spcPts val="0"/>
              </a:spcAft>
              <a:buClr>
                <a:srgbClr val="0E2A47"/>
              </a:buClr>
              <a:buSzPts val="1200"/>
              <a:buFont typeface="Arial"/>
              <a:buNone/>
              <a:defRPr sz="1200">
                <a:solidFill>
                  <a:srgbClr val="0E2A47"/>
                </a:solidFill>
                <a:latin typeface="Arial"/>
                <a:ea typeface="Arial"/>
                <a:cs typeface="Arial"/>
                <a:sym typeface="Arial"/>
              </a:defRPr>
            </a:lvl4pPr>
            <a:lvl5pPr lvl="4" algn="ctr">
              <a:lnSpc>
                <a:spcPct val="100000"/>
              </a:lnSpc>
              <a:spcBef>
                <a:spcPts val="0"/>
              </a:spcBef>
              <a:spcAft>
                <a:spcPts val="0"/>
              </a:spcAft>
              <a:buClr>
                <a:srgbClr val="0E2A47"/>
              </a:buClr>
              <a:buSzPts val="1200"/>
              <a:buFont typeface="Arial"/>
              <a:buNone/>
              <a:defRPr sz="1200">
                <a:solidFill>
                  <a:srgbClr val="0E2A47"/>
                </a:solidFill>
                <a:latin typeface="Arial"/>
                <a:ea typeface="Arial"/>
                <a:cs typeface="Arial"/>
                <a:sym typeface="Arial"/>
              </a:defRPr>
            </a:lvl5pPr>
            <a:lvl6pPr lvl="5" algn="ctr">
              <a:lnSpc>
                <a:spcPct val="100000"/>
              </a:lnSpc>
              <a:spcBef>
                <a:spcPts val="0"/>
              </a:spcBef>
              <a:spcAft>
                <a:spcPts val="0"/>
              </a:spcAft>
              <a:buClr>
                <a:srgbClr val="0E2A47"/>
              </a:buClr>
              <a:buSzPts val="1200"/>
              <a:buFont typeface="Arial"/>
              <a:buNone/>
              <a:defRPr sz="1200">
                <a:solidFill>
                  <a:srgbClr val="0E2A47"/>
                </a:solidFill>
                <a:latin typeface="Arial"/>
                <a:ea typeface="Arial"/>
                <a:cs typeface="Arial"/>
                <a:sym typeface="Arial"/>
              </a:defRPr>
            </a:lvl6pPr>
            <a:lvl7pPr lvl="6" algn="ctr">
              <a:lnSpc>
                <a:spcPct val="100000"/>
              </a:lnSpc>
              <a:spcBef>
                <a:spcPts val="0"/>
              </a:spcBef>
              <a:spcAft>
                <a:spcPts val="0"/>
              </a:spcAft>
              <a:buClr>
                <a:srgbClr val="0E2A47"/>
              </a:buClr>
              <a:buSzPts val="1200"/>
              <a:buFont typeface="Arial"/>
              <a:buNone/>
              <a:defRPr sz="1200">
                <a:solidFill>
                  <a:srgbClr val="0E2A47"/>
                </a:solidFill>
                <a:latin typeface="Arial"/>
                <a:ea typeface="Arial"/>
                <a:cs typeface="Arial"/>
                <a:sym typeface="Arial"/>
              </a:defRPr>
            </a:lvl7pPr>
            <a:lvl8pPr lvl="7" algn="ctr">
              <a:lnSpc>
                <a:spcPct val="100000"/>
              </a:lnSpc>
              <a:spcBef>
                <a:spcPts val="0"/>
              </a:spcBef>
              <a:spcAft>
                <a:spcPts val="0"/>
              </a:spcAft>
              <a:buClr>
                <a:srgbClr val="0E2A47"/>
              </a:buClr>
              <a:buSzPts val="1200"/>
              <a:buFont typeface="Arial"/>
              <a:buNone/>
              <a:defRPr sz="1200">
                <a:solidFill>
                  <a:srgbClr val="0E2A47"/>
                </a:solidFill>
                <a:latin typeface="Arial"/>
                <a:ea typeface="Arial"/>
                <a:cs typeface="Arial"/>
                <a:sym typeface="Arial"/>
              </a:defRPr>
            </a:lvl8pPr>
            <a:lvl9pPr lvl="8" algn="ctr">
              <a:lnSpc>
                <a:spcPct val="100000"/>
              </a:lnSpc>
              <a:spcBef>
                <a:spcPts val="0"/>
              </a:spcBef>
              <a:spcAft>
                <a:spcPts val="0"/>
              </a:spcAft>
              <a:buClr>
                <a:srgbClr val="0E2A47"/>
              </a:buClr>
              <a:buSzPts val="1200"/>
              <a:buFont typeface="Arial"/>
              <a:buNone/>
              <a:defRPr sz="1200">
                <a:solidFill>
                  <a:srgbClr val="0E2A47"/>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
  <p:cSld name="TITLE_1_1_1_1_1">
    <p:bg>
      <p:bgPr>
        <a:gradFill>
          <a:gsLst>
            <a:gs pos="0">
              <a:srgbClr val="052643"/>
            </a:gs>
            <a:gs pos="100000">
              <a:srgbClr val="041523"/>
            </a:gs>
          </a:gsLst>
          <a:path path="circle">
            <a:fillToRect b="50%" l="50%" r="50%" t="50%"/>
          </a:path>
          <a:tileRect/>
        </a:gradFill>
      </p:bgPr>
    </p:bg>
    <p:spTree>
      <p:nvGrpSpPr>
        <p:cNvPr id="82" name="Shape 82"/>
        <p:cNvGrpSpPr/>
        <p:nvPr/>
      </p:nvGrpSpPr>
      <p:grpSpPr>
        <a:xfrm>
          <a:off x="0" y="0"/>
          <a:ext cx="0" cy="0"/>
          <a:chOff x="0" y="0"/>
          <a:chExt cx="0" cy="0"/>
        </a:xfrm>
      </p:grpSpPr>
      <p:sp>
        <p:nvSpPr>
          <p:cNvPr id="83" name="Google Shape;83;p18"/>
          <p:cNvSpPr txBox="1"/>
          <p:nvPr>
            <p:ph idx="1" type="subTitle"/>
          </p:nvPr>
        </p:nvSpPr>
        <p:spPr>
          <a:xfrm>
            <a:off x="3874944" y="3523425"/>
            <a:ext cx="1394100" cy="502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900"/>
              <a:buNone/>
              <a:defRPr sz="900">
                <a:solidFill>
                  <a:schemeClr val="lt2"/>
                </a:solidFill>
              </a:defRPr>
            </a:lvl1pPr>
            <a:lvl2pPr lvl="1" algn="ctr">
              <a:lnSpc>
                <a:spcPct val="100000"/>
              </a:lnSpc>
              <a:spcBef>
                <a:spcPts val="0"/>
              </a:spcBef>
              <a:spcAft>
                <a:spcPts val="0"/>
              </a:spcAft>
              <a:buClr>
                <a:schemeClr val="lt2"/>
              </a:buClr>
              <a:buSzPts val="900"/>
              <a:buNone/>
              <a:defRPr sz="900">
                <a:solidFill>
                  <a:schemeClr val="lt2"/>
                </a:solidFill>
              </a:defRPr>
            </a:lvl2pPr>
            <a:lvl3pPr lvl="2" algn="ctr">
              <a:lnSpc>
                <a:spcPct val="100000"/>
              </a:lnSpc>
              <a:spcBef>
                <a:spcPts val="0"/>
              </a:spcBef>
              <a:spcAft>
                <a:spcPts val="0"/>
              </a:spcAft>
              <a:buClr>
                <a:schemeClr val="lt2"/>
              </a:buClr>
              <a:buSzPts val="900"/>
              <a:buNone/>
              <a:defRPr sz="900">
                <a:solidFill>
                  <a:schemeClr val="lt2"/>
                </a:solidFill>
              </a:defRPr>
            </a:lvl3pPr>
            <a:lvl4pPr lvl="3" algn="ctr">
              <a:lnSpc>
                <a:spcPct val="100000"/>
              </a:lnSpc>
              <a:spcBef>
                <a:spcPts val="0"/>
              </a:spcBef>
              <a:spcAft>
                <a:spcPts val="0"/>
              </a:spcAft>
              <a:buClr>
                <a:schemeClr val="lt2"/>
              </a:buClr>
              <a:buSzPts val="900"/>
              <a:buNone/>
              <a:defRPr sz="900">
                <a:solidFill>
                  <a:schemeClr val="lt2"/>
                </a:solidFill>
              </a:defRPr>
            </a:lvl4pPr>
            <a:lvl5pPr lvl="4" algn="ctr">
              <a:lnSpc>
                <a:spcPct val="100000"/>
              </a:lnSpc>
              <a:spcBef>
                <a:spcPts val="0"/>
              </a:spcBef>
              <a:spcAft>
                <a:spcPts val="0"/>
              </a:spcAft>
              <a:buClr>
                <a:schemeClr val="lt2"/>
              </a:buClr>
              <a:buSzPts val="900"/>
              <a:buNone/>
              <a:defRPr sz="900">
                <a:solidFill>
                  <a:schemeClr val="lt2"/>
                </a:solidFill>
              </a:defRPr>
            </a:lvl5pPr>
            <a:lvl6pPr lvl="5" algn="ctr">
              <a:lnSpc>
                <a:spcPct val="100000"/>
              </a:lnSpc>
              <a:spcBef>
                <a:spcPts val="0"/>
              </a:spcBef>
              <a:spcAft>
                <a:spcPts val="0"/>
              </a:spcAft>
              <a:buClr>
                <a:schemeClr val="lt2"/>
              </a:buClr>
              <a:buSzPts val="900"/>
              <a:buNone/>
              <a:defRPr sz="900">
                <a:solidFill>
                  <a:schemeClr val="lt2"/>
                </a:solidFill>
              </a:defRPr>
            </a:lvl6pPr>
            <a:lvl7pPr lvl="6" algn="ctr">
              <a:lnSpc>
                <a:spcPct val="100000"/>
              </a:lnSpc>
              <a:spcBef>
                <a:spcPts val="0"/>
              </a:spcBef>
              <a:spcAft>
                <a:spcPts val="0"/>
              </a:spcAft>
              <a:buClr>
                <a:schemeClr val="lt2"/>
              </a:buClr>
              <a:buSzPts val="900"/>
              <a:buNone/>
              <a:defRPr sz="900">
                <a:solidFill>
                  <a:schemeClr val="lt2"/>
                </a:solidFill>
              </a:defRPr>
            </a:lvl7pPr>
            <a:lvl8pPr lvl="7" algn="ctr">
              <a:lnSpc>
                <a:spcPct val="100000"/>
              </a:lnSpc>
              <a:spcBef>
                <a:spcPts val="0"/>
              </a:spcBef>
              <a:spcAft>
                <a:spcPts val="0"/>
              </a:spcAft>
              <a:buClr>
                <a:schemeClr val="lt2"/>
              </a:buClr>
              <a:buSzPts val="900"/>
              <a:buNone/>
              <a:defRPr sz="900">
                <a:solidFill>
                  <a:schemeClr val="lt2"/>
                </a:solidFill>
              </a:defRPr>
            </a:lvl8pPr>
            <a:lvl9pPr lvl="8" algn="ctr">
              <a:lnSpc>
                <a:spcPct val="100000"/>
              </a:lnSpc>
              <a:spcBef>
                <a:spcPts val="0"/>
              </a:spcBef>
              <a:spcAft>
                <a:spcPts val="0"/>
              </a:spcAft>
              <a:buClr>
                <a:schemeClr val="lt2"/>
              </a:buClr>
              <a:buSzPts val="900"/>
              <a:buNone/>
              <a:defRPr sz="900">
                <a:solidFill>
                  <a:schemeClr val="lt2"/>
                </a:solidFill>
              </a:defRPr>
            </a:lvl9pPr>
          </a:lstStyle>
          <a:p/>
        </p:txBody>
      </p:sp>
      <p:sp>
        <p:nvSpPr>
          <p:cNvPr id="84" name="Google Shape;84;p18"/>
          <p:cNvSpPr txBox="1"/>
          <p:nvPr>
            <p:ph idx="2" type="subTitle"/>
          </p:nvPr>
        </p:nvSpPr>
        <p:spPr>
          <a:xfrm>
            <a:off x="6042106" y="3192125"/>
            <a:ext cx="1394100" cy="502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900"/>
              <a:buNone/>
              <a:defRPr sz="900">
                <a:solidFill>
                  <a:schemeClr val="lt2"/>
                </a:solidFill>
              </a:defRPr>
            </a:lvl1pPr>
            <a:lvl2pPr lvl="1" algn="ctr">
              <a:lnSpc>
                <a:spcPct val="100000"/>
              </a:lnSpc>
              <a:spcBef>
                <a:spcPts val="0"/>
              </a:spcBef>
              <a:spcAft>
                <a:spcPts val="0"/>
              </a:spcAft>
              <a:buClr>
                <a:schemeClr val="lt2"/>
              </a:buClr>
              <a:buSzPts val="900"/>
              <a:buNone/>
              <a:defRPr sz="900">
                <a:solidFill>
                  <a:schemeClr val="lt2"/>
                </a:solidFill>
              </a:defRPr>
            </a:lvl2pPr>
            <a:lvl3pPr lvl="2" algn="ctr">
              <a:lnSpc>
                <a:spcPct val="100000"/>
              </a:lnSpc>
              <a:spcBef>
                <a:spcPts val="0"/>
              </a:spcBef>
              <a:spcAft>
                <a:spcPts val="0"/>
              </a:spcAft>
              <a:buClr>
                <a:schemeClr val="lt2"/>
              </a:buClr>
              <a:buSzPts val="900"/>
              <a:buNone/>
              <a:defRPr sz="900">
                <a:solidFill>
                  <a:schemeClr val="lt2"/>
                </a:solidFill>
              </a:defRPr>
            </a:lvl3pPr>
            <a:lvl4pPr lvl="3" algn="ctr">
              <a:lnSpc>
                <a:spcPct val="100000"/>
              </a:lnSpc>
              <a:spcBef>
                <a:spcPts val="0"/>
              </a:spcBef>
              <a:spcAft>
                <a:spcPts val="0"/>
              </a:spcAft>
              <a:buClr>
                <a:schemeClr val="lt2"/>
              </a:buClr>
              <a:buSzPts val="900"/>
              <a:buNone/>
              <a:defRPr sz="900">
                <a:solidFill>
                  <a:schemeClr val="lt2"/>
                </a:solidFill>
              </a:defRPr>
            </a:lvl4pPr>
            <a:lvl5pPr lvl="4" algn="ctr">
              <a:lnSpc>
                <a:spcPct val="100000"/>
              </a:lnSpc>
              <a:spcBef>
                <a:spcPts val="0"/>
              </a:spcBef>
              <a:spcAft>
                <a:spcPts val="0"/>
              </a:spcAft>
              <a:buClr>
                <a:schemeClr val="lt2"/>
              </a:buClr>
              <a:buSzPts val="900"/>
              <a:buNone/>
              <a:defRPr sz="900">
                <a:solidFill>
                  <a:schemeClr val="lt2"/>
                </a:solidFill>
              </a:defRPr>
            </a:lvl5pPr>
            <a:lvl6pPr lvl="5" algn="ctr">
              <a:lnSpc>
                <a:spcPct val="100000"/>
              </a:lnSpc>
              <a:spcBef>
                <a:spcPts val="0"/>
              </a:spcBef>
              <a:spcAft>
                <a:spcPts val="0"/>
              </a:spcAft>
              <a:buClr>
                <a:schemeClr val="lt2"/>
              </a:buClr>
              <a:buSzPts val="900"/>
              <a:buNone/>
              <a:defRPr sz="900">
                <a:solidFill>
                  <a:schemeClr val="lt2"/>
                </a:solidFill>
              </a:defRPr>
            </a:lvl6pPr>
            <a:lvl7pPr lvl="6" algn="ctr">
              <a:lnSpc>
                <a:spcPct val="100000"/>
              </a:lnSpc>
              <a:spcBef>
                <a:spcPts val="0"/>
              </a:spcBef>
              <a:spcAft>
                <a:spcPts val="0"/>
              </a:spcAft>
              <a:buClr>
                <a:schemeClr val="lt2"/>
              </a:buClr>
              <a:buSzPts val="900"/>
              <a:buNone/>
              <a:defRPr sz="900">
                <a:solidFill>
                  <a:schemeClr val="lt2"/>
                </a:solidFill>
              </a:defRPr>
            </a:lvl7pPr>
            <a:lvl8pPr lvl="7" algn="ctr">
              <a:lnSpc>
                <a:spcPct val="100000"/>
              </a:lnSpc>
              <a:spcBef>
                <a:spcPts val="0"/>
              </a:spcBef>
              <a:spcAft>
                <a:spcPts val="0"/>
              </a:spcAft>
              <a:buClr>
                <a:schemeClr val="lt2"/>
              </a:buClr>
              <a:buSzPts val="900"/>
              <a:buNone/>
              <a:defRPr sz="900">
                <a:solidFill>
                  <a:schemeClr val="lt2"/>
                </a:solidFill>
              </a:defRPr>
            </a:lvl8pPr>
            <a:lvl9pPr lvl="8" algn="ctr">
              <a:lnSpc>
                <a:spcPct val="100000"/>
              </a:lnSpc>
              <a:spcBef>
                <a:spcPts val="0"/>
              </a:spcBef>
              <a:spcAft>
                <a:spcPts val="0"/>
              </a:spcAft>
              <a:buClr>
                <a:schemeClr val="lt2"/>
              </a:buClr>
              <a:buSzPts val="900"/>
              <a:buNone/>
              <a:defRPr sz="900">
                <a:solidFill>
                  <a:schemeClr val="lt2"/>
                </a:solidFill>
              </a:defRPr>
            </a:lvl9pPr>
          </a:lstStyle>
          <a:p/>
        </p:txBody>
      </p:sp>
      <p:sp>
        <p:nvSpPr>
          <p:cNvPr id="85" name="Google Shape;85;p18"/>
          <p:cNvSpPr txBox="1"/>
          <p:nvPr>
            <p:ph idx="3" type="subTitle"/>
          </p:nvPr>
        </p:nvSpPr>
        <p:spPr>
          <a:xfrm>
            <a:off x="1707794" y="3891050"/>
            <a:ext cx="1394100" cy="502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900"/>
              <a:buNone/>
              <a:defRPr sz="900">
                <a:solidFill>
                  <a:schemeClr val="lt2"/>
                </a:solidFill>
              </a:defRPr>
            </a:lvl1pPr>
            <a:lvl2pPr lvl="1" algn="ctr">
              <a:lnSpc>
                <a:spcPct val="100000"/>
              </a:lnSpc>
              <a:spcBef>
                <a:spcPts val="0"/>
              </a:spcBef>
              <a:spcAft>
                <a:spcPts val="0"/>
              </a:spcAft>
              <a:buClr>
                <a:schemeClr val="lt2"/>
              </a:buClr>
              <a:buSzPts val="900"/>
              <a:buNone/>
              <a:defRPr sz="900">
                <a:solidFill>
                  <a:schemeClr val="lt2"/>
                </a:solidFill>
              </a:defRPr>
            </a:lvl2pPr>
            <a:lvl3pPr lvl="2" algn="ctr">
              <a:lnSpc>
                <a:spcPct val="100000"/>
              </a:lnSpc>
              <a:spcBef>
                <a:spcPts val="0"/>
              </a:spcBef>
              <a:spcAft>
                <a:spcPts val="0"/>
              </a:spcAft>
              <a:buClr>
                <a:schemeClr val="lt2"/>
              </a:buClr>
              <a:buSzPts val="900"/>
              <a:buNone/>
              <a:defRPr sz="900">
                <a:solidFill>
                  <a:schemeClr val="lt2"/>
                </a:solidFill>
              </a:defRPr>
            </a:lvl3pPr>
            <a:lvl4pPr lvl="3" algn="ctr">
              <a:lnSpc>
                <a:spcPct val="100000"/>
              </a:lnSpc>
              <a:spcBef>
                <a:spcPts val="0"/>
              </a:spcBef>
              <a:spcAft>
                <a:spcPts val="0"/>
              </a:spcAft>
              <a:buClr>
                <a:schemeClr val="lt2"/>
              </a:buClr>
              <a:buSzPts val="900"/>
              <a:buNone/>
              <a:defRPr sz="900">
                <a:solidFill>
                  <a:schemeClr val="lt2"/>
                </a:solidFill>
              </a:defRPr>
            </a:lvl4pPr>
            <a:lvl5pPr lvl="4" algn="ctr">
              <a:lnSpc>
                <a:spcPct val="100000"/>
              </a:lnSpc>
              <a:spcBef>
                <a:spcPts val="0"/>
              </a:spcBef>
              <a:spcAft>
                <a:spcPts val="0"/>
              </a:spcAft>
              <a:buClr>
                <a:schemeClr val="lt2"/>
              </a:buClr>
              <a:buSzPts val="900"/>
              <a:buNone/>
              <a:defRPr sz="900">
                <a:solidFill>
                  <a:schemeClr val="lt2"/>
                </a:solidFill>
              </a:defRPr>
            </a:lvl5pPr>
            <a:lvl6pPr lvl="5" algn="ctr">
              <a:lnSpc>
                <a:spcPct val="100000"/>
              </a:lnSpc>
              <a:spcBef>
                <a:spcPts val="0"/>
              </a:spcBef>
              <a:spcAft>
                <a:spcPts val="0"/>
              </a:spcAft>
              <a:buClr>
                <a:schemeClr val="lt2"/>
              </a:buClr>
              <a:buSzPts val="900"/>
              <a:buNone/>
              <a:defRPr sz="900">
                <a:solidFill>
                  <a:schemeClr val="lt2"/>
                </a:solidFill>
              </a:defRPr>
            </a:lvl6pPr>
            <a:lvl7pPr lvl="6" algn="ctr">
              <a:lnSpc>
                <a:spcPct val="100000"/>
              </a:lnSpc>
              <a:spcBef>
                <a:spcPts val="0"/>
              </a:spcBef>
              <a:spcAft>
                <a:spcPts val="0"/>
              </a:spcAft>
              <a:buClr>
                <a:schemeClr val="lt2"/>
              </a:buClr>
              <a:buSzPts val="900"/>
              <a:buNone/>
              <a:defRPr sz="900">
                <a:solidFill>
                  <a:schemeClr val="lt2"/>
                </a:solidFill>
              </a:defRPr>
            </a:lvl7pPr>
            <a:lvl8pPr lvl="7" algn="ctr">
              <a:lnSpc>
                <a:spcPct val="100000"/>
              </a:lnSpc>
              <a:spcBef>
                <a:spcPts val="0"/>
              </a:spcBef>
              <a:spcAft>
                <a:spcPts val="0"/>
              </a:spcAft>
              <a:buClr>
                <a:schemeClr val="lt2"/>
              </a:buClr>
              <a:buSzPts val="900"/>
              <a:buNone/>
              <a:defRPr sz="900">
                <a:solidFill>
                  <a:schemeClr val="lt2"/>
                </a:solidFill>
              </a:defRPr>
            </a:lvl8pPr>
            <a:lvl9pPr lvl="8" algn="ctr">
              <a:lnSpc>
                <a:spcPct val="100000"/>
              </a:lnSpc>
              <a:spcBef>
                <a:spcPts val="0"/>
              </a:spcBef>
              <a:spcAft>
                <a:spcPts val="0"/>
              </a:spcAft>
              <a:buClr>
                <a:schemeClr val="lt2"/>
              </a:buClr>
              <a:buSzPts val="900"/>
              <a:buNone/>
              <a:defRPr sz="900">
                <a:solidFill>
                  <a:schemeClr val="lt2"/>
                </a:solidFill>
              </a:defRPr>
            </a:lvl9pPr>
          </a:lstStyle>
          <a:p/>
        </p:txBody>
      </p:sp>
      <p:sp>
        <p:nvSpPr>
          <p:cNvPr id="86" name="Google Shape;86;p18"/>
          <p:cNvSpPr txBox="1"/>
          <p:nvPr>
            <p:ph type="ctrTitle"/>
          </p:nvPr>
        </p:nvSpPr>
        <p:spPr>
          <a:xfrm>
            <a:off x="3533994" y="3422225"/>
            <a:ext cx="2076000" cy="19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1pPr>
            <a:lvl2pPr lvl="1"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2pPr>
            <a:lvl3pPr lvl="2"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3pPr>
            <a:lvl4pPr lvl="3"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4pPr>
            <a:lvl5pPr lvl="4"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5pPr>
            <a:lvl6pPr lvl="5"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6pPr>
            <a:lvl7pPr lvl="6"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7pPr>
            <a:lvl8pPr lvl="7"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8pPr>
            <a:lvl9pPr lvl="8"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9pPr>
          </a:lstStyle>
          <a:p/>
        </p:txBody>
      </p:sp>
      <p:sp>
        <p:nvSpPr>
          <p:cNvPr id="87" name="Google Shape;87;p18"/>
          <p:cNvSpPr txBox="1"/>
          <p:nvPr>
            <p:ph idx="4" type="ctrTitle"/>
          </p:nvPr>
        </p:nvSpPr>
        <p:spPr>
          <a:xfrm>
            <a:off x="5701156" y="3096475"/>
            <a:ext cx="2076000" cy="19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1pPr>
            <a:lvl2pPr lvl="1"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2pPr>
            <a:lvl3pPr lvl="2"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3pPr>
            <a:lvl4pPr lvl="3"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4pPr>
            <a:lvl5pPr lvl="4"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5pPr>
            <a:lvl6pPr lvl="5"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6pPr>
            <a:lvl7pPr lvl="6"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7pPr>
            <a:lvl8pPr lvl="7"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8pPr>
            <a:lvl9pPr lvl="8"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9pPr>
          </a:lstStyle>
          <a:p/>
        </p:txBody>
      </p:sp>
      <p:sp>
        <p:nvSpPr>
          <p:cNvPr id="88" name="Google Shape;88;p18"/>
          <p:cNvSpPr txBox="1"/>
          <p:nvPr>
            <p:ph idx="5" type="ctrTitle"/>
          </p:nvPr>
        </p:nvSpPr>
        <p:spPr>
          <a:xfrm>
            <a:off x="1366844" y="3789650"/>
            <a:ext cx="2076000" cy="19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1pPr>
            <a:lvl2pPr lvl="1"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2pPr>
            <a:lvl3pPr lvl="2"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3pPr>
            <a:lvl4pPr lvl="3"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4pPr>
            <a:lvl5pPr lvl="4"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5pPr>
            <a:lvl6pPr lvl="5"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6pPr>
            <a:lvl7pPr lvl="6"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7pPr>
            <a:lvl8pPr lvl="7"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8pPr>
            <a:lvl9pPr lvl="8" algn="ctr">
              <a:lnSpc>
                <a:spcPct val="100000"/>
              </a:lnSpc>
              <a:spcBef>
                <a:spcPts val="0"/>
              </a:spcBef>
              <a:spcAft>
                <a:spcPts val="0"/>
              </a:spcAft>
              <a:buClr>
                <a:schemeClr val="lt2"/>
              </a:buClr>
              <a:buSzPts val="900"/>
              <a:buFont typeface="Arial"/>
              <a:buNone/>
              <a:defRPr b="0" sz="900">
                <a:solidFill>
                  <a:schemeClr val="lt2"/>
                </a:solidFill>
                <a:latin typeface="Arial"/>
                <a:ea typeface="Arial"/>
                <a:cs typeface="Arial"/>
                <a:sym typeface="Arial"/>
              </a:defRPr>
            </a:lvl9pPr>
          </a:lstStyle>
          <a:p/>
        </p:txBody>
      </p:sp>
      <p:sp>
        <p:nvSpPr>
          <p:cNvPr id="89" name="Google Shape;89;p18"/>
          <p:cNvSpPr txBox="1"/>
          <p:nvPr>
            <p:ph idx="6"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Font typeface="Arial"/>
              <a:buNone/>
              <a:defRPr b="0" sz="3000">
                <a:latin typeface="Arial"/>
                <a:ea typeface="Arial"/>
                <a:cs typeface="Arial"/>
                <a:sym typeface="Aria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IMAGE">
  <p:cSld name="TITLE_2">
    <p:bg>
      <p:bgPr>
        <a:gradFill>
          <a:gsLst>
            <a:gs pos="0">
              <a:srgbClr val="052643"/>
            </a:gs>
            <a:gs pos="100000">
              <a:srgbClr val="041523"/>
            </a:gs>
          </a:gsLst>
          <a:path path="circle">
            <a:fillToRect b="50%" l="50%" r="50%" t="50%"/>
          </a:path>
          <a:tileRect/>
        </a:gradFill>
      </p:bgPr>
    </p:bg>
    <p:spTree>
      <p:nvGrpSpPr>
        <p:cNvPr id="90" name="Shape 90"/>
        <p:cNvGrpSpPr/>
        <p:nvPr/>
      </p:nvGrpSpPr>
      <p:grpSpPr>
        <a:xfrm>
          <a:off x="0" y="0"/>
          <a:ext cx="0" cy="0"/>
          <a:chOff x="0" y="0"/>
          <a:chExt cx="0" cy="0"/>
        </a:xfrm>
      </p:grpSpPr>
      <p:sp>
        <p:nvSpPr>
          <p:cNvPr id="91" name="Google Shape;91;p19"/>
          <p:cNvSpPr txBox="1"/>
          <p:nvPr>
            <p:ph type="ctrTitle"/>
          </p:nvPr>
        </p:nvSpPr>
        <p:spPr>
          <a:xfrm>
            <a:off x="4893700" y="1737500"/>
            <a:ext cx="3530400" cy="6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0" sz="3600">
                <a:latin typeface="Arial"/>
                <a:ea typeface="Arial"/>
                <a:cs typeface="Arial"/>
                <a:sym typeface="Aria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92" name="Google Shape;92;p19"/>
          <p:cNvSpPr txBox="1"/>
          <p:nvPr>
            <p:ph idx="1" type="subTitle"/>
          </p:nvPr>
        </p:nvSpPr>
        <p:spPr>
          <a:xfrm>
            <a:off x="4893700" y="2746375"/>
            <a:ext cx="3457500" cy="142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None/>
              <a:defRPr sz="1100"/>
            </a:lvl1pPr>
            <a:lvl2pPr lvl="1" algn="l">
              <a:lnSpc>
                <a:spcPct val="100000"/>
              </a:lnSpc>
              <a:spcBef>
                <a:spcPts val="0"/>
              </a:spcBef>
              <a:spcAft>
                <a:spcPts val="0"/>
              </a:spcAft>
              <a:buSzPts val="1200"/>
              <a:buFont typeface="Arial"/>
              <a:buNone/>
              <a:defRPr sz="1200">
                <a:latin typeface="Arial"/>
                <a:ea typeface="Arial"/>
                <a:cs typeface="Arial"/>
                <a:sym typeface="Arial"/>
              </a:defRPr>
            </a:lvl2pPr>
            <a:lvl3pPr lvl="2" algn="l">
              <a:lnSpc>
                <a:spcPct val="100000"/>
              </a:lnSpc>
              <a:spcBef>
                <a:spcPts val="0"/>
              </a:spcBef>
              <a:spcAft>
                <a:spcPts val="0"/>
              </a:spcAft>
              <a:buSzPts val="1200"/>
              <a:buFont typeface="Arial"/>
              <a:buNone/>
              <a:defRPr sz="1200">
                <a:latin typeface="Arial"/>
                <a:ea typeface="Arial"/>
                <a:cs typeface="Arial"/>
                <a:sym typeface="Arial"/>
              </a:defRPr>
            </a:lvl3pPr>
            <a:lvl4pPr lvl="3" algn="l">
              <a:lnSpc>
                <a:spcPct val="100000"/>
              </a:lnSpc>
              <a:spcBef>
                <a:spcPts val="0"/>
              </a:spcBef>
              <a:spcAft>
                <a:spcPts val="0"/>
              </a:spcAft>
              <a:buSzPts val="1200"/>
              <a:buFont typeface="Arial"/>
              <a:buNone/>
              <a:defRPr sz="1200">
                <a:latin typeface="Arial"/>
                <a:ea typeface="Arial"/>
                <a:cs typeface="Arial"/>
                <a:sym typeface="Arial"/>
              </a:defRPr>
            </a:lvl4pPr>
            <a:lvl5pPr lvl="4" algn="l">
              <a:lnSpc>
                <a:spcPct val="100000"/>
              </a:lnSpc>
              <a:spcBef>
                <a:spcPts val="0"/>
              </a:spcBef>
              <a:spcAft>
                <a:spcPts val="0"/>
              </a:spcAft>
              <a:buSzPts val="1200"/>
              <a:buFont typeface="Arial"/>
              <a:buNone/>
              <a:defRPr sz="1200">
                <a:latin typeface="Arial"/>
                <a:ea typeface="Arial"/>
                <a:cs typeface="Arial"/>
                <a:sym typeface="Arial"/>
              </a:defRPr>
            </a:lvl5pPr>
            <a:lvl6pPr lvl="5" algn="l">
              <a:lnSpc>
                <a:spcPct val="100000"/>
              </a:lnSpc>
              <a:spcBef>
                <a:spcPts val="0"/>
              </a:spcBef>
              <a:spcAft>
                <a:spcPts val="0"/>
              </a:spcAft>
              <a:buSzPts val="1200"/>
              <a:buFont typeface="Arial"/>
              <a:buNone/>
              <a:defRPr sz="1200">
                <a:latin typeface="Arial"/>
                <a:ea typeface="Arial"/>
                <a:cs typeface="Arial"/>
                <a:sym typeface="Arial"/>
              </a:defRPr>
            </a:lvl6pPr>
            <a:lvl7pPr lvl="6" algn="l">
              <a:lnSpc>
                <a:spcPct val="100000"/>
              </a:lnSpc>
              <a:spcBef>
                <a:spcPts val="0"/>
              </a:spcBef>
              <a:spcAft>
                <a:spcPts val="0"/>
              </a:spcAft>
              <a:buSzPts val="1200"/>
              <a:buFont typeface="Arial"/>
              <a:buNone/>
              <a:defRPr sz="1200">
                <a:latin typeface="Arial"/>
                <a:ea typeface="Arial"/>
                <a:cs typeface="Arial"/>
                <a:sym typeface="Arial"/>
              </a:defRPr>
            </a:lvl7pPr>
            <a:lvl8pPr lvl="7" algn="l">
              <a:lnSpc>
                <a:spcPct val="100000"/>
              </a:lnSpc>
              <a:spcBef>
                <a:spcPts val="0"/>
              </a:spcBef>
              <a:spcAft>
                <a:spcPts val="0"/>
              </a:spcAft>
              <a:buSzPts val="1200"/>
              <a:buFont typeface="Arial"/>
              <a:buNone/>
              <a:defRPr sz="1200">
                <a:latin typeface="Arial"/>
                <a:ea typeface="Arial"/>
                <a:cs typeface="Arial"/>
                <a:sym typeface="Arial"/>
              </a:defRPr>
            </a:lvl8pPr>
            <a:lvl9pPr lvl="8" algn="l">
              <a:lnSpc>
                <a:spcPct val="100000"/>
              </a:lnSpc>
              <a:spcBef>
                <a:spcPts val="0"/>
              </a:spcBef>
              <a:spcAft>
                <a:spcPts val="0"/>
              </a:spcAft>
              <a:buSzPts val="1200"/>
              <a:buFont typeface="Arial"/>
              <a:buNone/>
              <a:defRPr sz="1200">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_1_1_2_2_1_1">
    <p:bg>
      <p:bgPr>
        <a:gradFill>
          <a:gsLst>
            <a:gs pos="0">
              <a:srgbClr val="052643"/>
            </a:gs>
            <a:gs pos="100000">
              <a:srgbClr val="041523"/>
            </a:gs>
          </a:gsLst>
          <a:path path="circle">
            <a:fillToRect b="50%" l="50%" r="50%" t="50%"/>
          </a:path>
          <a:tileRect/>
        </a:gradFill>
      </p:bgPr>
    </p:bg>
    <p:spTree>
      <p:nvGrpSpPr>
        <p:cNvPr id="93" name="Shape 93"/>
        <p:cNvGrpSpPr/>
        <p:nvPr/>
      </p:nvGrpSpPr>
      <p:grpSpPr>
        <a:xfrm>
          <a:off x="0" y="0"/>
          <a:ext cx="0" cy="0"/>
          <a:chOff x="0" y="0"/>
          <a:chExt cx="0" cy="0"/>
        </a:xfrm>
      </p:grpSpPr>
      <p:sp>
        <p:nvSpPr>
          <p:cNvPr id="94" name="Google Shape;94;p20"/>
          <p:cNvSpPr/>
          <p:nvPr/>
        </p:nvSpPr>
        <p:spPr>
          <a:xfrm>
            <a:off x="3681325" y="543450"/>
            <a:ext cx="5803500" cy="40566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EFFC1"/>
              </a:solidFill>
              <a:latin typeface="Arial"/>
              <a:ea typeface="Arial"/>
              <a:cs typeface="Arial"/>
              <a:sym typeface="Arial"/>
            </a:endParaRPr>
          </a:p>
        </p:txBody>
      </p:sp>
      <p:sp>
        <p:nvSpPr>
          <p:cNvPr id="95" name="Google Shape;95;p20"/>
          <p:cNvSpPr txBox="1"/>
          <p:nvPr>
            <p:ph type="ctrTitle"/>
          </p:nvPr>
        </p:nvSpPr>
        <p:spPr>
          <a:xfrm>
            <a:off x="3986575" y="1429225"/>
            <a:ext cx="3578100" cy="6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E2A47"/>
              </a:buClr>
              <a:buSzPts val="3000"/>
              <a:buFont typeface="Arial"/>
              <a:buNone/>
              <a:defRPr b="0" sz="3000">
                <a:solidFill>
                  <a:srgbClr val="0E2A47"/>
                </a:solidFill>
                <a:latin typeface="Arial"/>
                <a:ea typeface="Arial"/>
                <a:cs typeface="Arial"/>
                <a:sym typeface="Arial"/>
              </a:defRPr>
            </a:lvl1pPr>
            <a:lvl2pPr lvl="1" algn="ctr">
              <a:lnSpc>
                <a:spcPct val="100000"/>
              </a:lnSpc>
              <a:spcBef>
                <a:spcPts val="0"/>
              </a:spcBef>
              <a:spcAft>
                <a:spcPts val="0"/>
              </a:spcAft>
              <a:buClr>
                <a:srgbClr val="0E2A47"/>
              </a:buClr>
              <a:buSzPts val="5200"/>
              <a:buNone/>
              <a:defRPr sz="5200">
                <a:solidFill>
                  <a:srgbClr val="0E2A47"/>
                </a:solidFill>
              </a:defRPr>
            </a:lvl2pPr>
            <a:lvl3pPr lvl="2" algn="ctr">
              <a:lnSpc>
                <a:spcPct val="100000"/>
              </a:lnSpc>
              <a:spcBef>
                <a:spcPts val="0"/>
              </a:spcBef>
              <a:spcAft>
                <a:spcPts val="0"/>
              </a:spcAft>
              <a:buClr>
                <a:srgbClr val="0E2A47"/>
              </a:buClr>
              <a:buSzPts val="5200"/>
              <a:buNone/>
              <a:defRPr sz="5200">
                <a:solidFill>
                  <a:srgbClr val="0E2A47"/>
                </a:solidFill>
              </a:defRPr>
            </a:lvl3pPr>
            <a:lvl4pPr lvl="3" algn="ctr">
              <a:lnSpc>
                <a:spcPct val="100000"/>
              </a:lnSpc>
              <a:spcBef>
                <a:spcPts val="0"/>
              </a:spcBef>
              <a:spcAft>
                <a:spcPts val="0"/>
              </a:spcAft>
              <a:buClr>
                <a:srgbClr val="0E2A47"/>
              </a:buClr>
              <a:buSzPts val="5200"/>
              <a:buNone/>
              <a:defRPr sz="5200">
                <a:solidFill>
                  <a:srgbClr val="0E2A47"/>
                </a:solidFill>
              </a:defRPr>
            </a:lvl4pPr>
            <a:lvl5pPr lvl="4" algn="ctr">
              <a:lnSpc>
                <a:spcPct val="100000"/>
              </a:lnSpc>
              <a:spcBef>
                <a:spcPts val="0"/>
              </a:spcBef>
              <a:spcAft>
                <a:spcPts val="0"/>
              </a:spcAft>
              <a:buClr>
                <a:srgbClr val="0E2A47"/>
              </a:buClr>
              <a:buSzPts val="5200"/>
              <a:buNone/>
              <a:defRPr sz="5200">
                <a:solidFill>
                  <a:srgbClr val="0E2A47"/>
                </a:solidFill>
              </a:defRPr>
            </a:lvl5pPr>
            <a:lvl6pPr lvl="5" algn="ctr">
              <a:lnSpc>
                <a:spcPct val="100000"/>
              </a:lnSpc>
              <a:spcBef>
                <a:spcPts val="0"/>
              </a:spcBef>
              <a:spcAft>
                <a:spcPts val="0"/>
              </a:spcAft>
              <a:buClr>
                <a:srgbClr val="0E2A47"/>
              </a:buClr>
              <a:buSzPts val="5200"/>
              <a:buNone/>
              <a:defRPr sz="5200">
                <a:solidFill>
                  <a:srgbClr val="0E2A47"/>
                </a:solidFill>
              </a:defRPr>
            </a:lvl6pPr>
            <a:lvl7pPr lvl="6" algn="ctr">
              <a:lnSpc>
                <a:spcPct val="100000"/>
              </a:lnSpc>
              <a:spcBef>
                <a:spcPts val="0"/>
              </a:spcBef>
              <a:spcAft>
                <a:spcPts val="0"/>
              </a:spcAft>
              <a:buClr>
                <a:srgbClr val="0E2A47"/>
              </a:buClr>
              <a:buSzPts val="5200"/>
              <a:buNone/>
              <a:defRPr sz="5200">
                <a:solidFill>
                  <a:srgbClr val="0E2A47"/>
                </a:solidFill>
              </a:defRPr>
            </a:lvl7pPr>
            <a:lvl8pPr lvl="7" algn="ctr">
              <a:lnSpc>
                <a:spcPct val="100000"/>
              </a:lnSpc>
              <a:spcBef>
                <a:spcPts val="0"/>
              </a:spcBef>
              <a:spcAft>
                <a:spcPts val="0"/>
              </a:spcAft>
              <a:buClr>
                <a:srgbClr val="0E2A47"/>
              </a:buClr>
              <a:buSzPts val="5200"/>
              <a:buNone/>
              <a:defRPr sz="5200">
                <a:solidFill>
                  <a:srgbClr val="0E2A47"/>
                </a:solidFill>
              </a:defRPr>
            </a:lvl8pPr>
            <a:lvl9pPr lvl="8" algn="ctr">
              <a:lnSpc>
                <a:spcPct val="100000"/>
              </a:lnSpc>
              <a:spcBef>
                <a:spcPts val="0"/>
              </a:spcBef>
              <a:spcAft>
                <a:spcPts val="0"/>
              </a:spcAft>
              <a:buClr>
                <a:srgbClr val="0E2A47"/>
              </a:buClr>
              <a:buSzPts val="5200"/>
              <a:buNone/>
              <a:defRPr sz="5200">
                <a:solidFill>
                  <a:srgbClr val="0E2A47"/>
                </a:solidFill>
              </a:defRPr>
            </a:lvl9pPr>
          </a:lstStyle>
          <a:p/>
        </p:txBody>
      </p:sp>
      <p:sp>
        <p:nvSpPr>
          <p:cNvPr id="96" name="Google Shape;96;p20"/>
          <p:cNvSpPr txBox="1"/>
          <p:nvPr>
            <p:ph idx="1" type="subTitle"/>
          </p:nvPr>
        </p:nvSpPr>
        <p:spPr>
          <a:xfrm>
            <a:off x="3986575" y="2421700"/>
            <a:ext cx="4470900" cy="1877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E2A47"/>
              </a:buClr>
              <a:buSzPts val="1000"/>
              <a:buNone/>
              <a:defRPr sz="1000">
                <a:solidFill>
                  <a:srgbClr val="0E2A47"/>
                </a:solidFill>
              </a:defRPr>
            </a:lvl1pPr>
            <a:lvl2pPr lvl="1" algn="l">
              <a:lnSpc>
                <a:spcPct val="100000"/>
              </a:lnSpc>
              <a:spcBef>
                <a:spcPts val="0"/>
              </a:spcBef>
              <a:spcAft>
                <a:spcPts val="0"/>
              </a:spcAft>
              <a:buClr>
                <a:srgbClr val="0E2A47"/>
              </a:buClr>
              <a:buSzPts val="900"/>
              <a:buFont typeface="Arial"/>
              <a:buNone/>
              <a:defRPr sz="900">
                <a:solidFill>
                  <a:srgbClr val="0E2A47"/>
                </a:solidFill>
                <a:latin typeface="Arial"/>
                <a:ea typeface="Arial"/>
                <a:cs typeface="Arial"/>
                <a:sym typeface="Arial"/>
              </a:defRPr>
            </a:lvl2pPr>
            <a:lvl3pPr lvl="2" algn="l">
              <a:lnSpc>
                <a:spcPct val="100000"/>
              </a:lnSpc>
              <a:spcBef>
                <a:spcPts val="0"/>
              </a:spcBef>
              <a:spcAft>
                <a:spcPts val="0"/>
              </a:spcAft>
              <a:buClr>
                <a:srgbClr val="0E2A47"/>
              </a:buClr>
              <a:buSzPts val="900"/>
              <a:buFont typeface="Arial"/>
              <a:buNone/>
              <a:defRPr sz="900">
                <a:solidFill>
                  <a:srgbClr val="0E2A47"/>
                </a:solidFill>
                <a:latin typeface="Arial"/>
                <a:ea typeface="Arial"/>
                <a:cs typeface="Arial"/>
                <a:sym typeface="Arial"/>
              </a:defRPr>
            </a:lvl3pPr>
            <a:lvl4pPr lvl="3" algn="l">
              <a:lnSpc>
                <a:spcPct val="100000"/>
              </a:lnSpc>
              <a:spcBef>
                <a:spcPts val="0"/>
              </a:spcBef>
              <a:spcAft>
                <a:spcPts val="0"/>
              </a:spcAft>
              <a:buClr>
                <a:srgbClr val="0E2A47"/>
              </a:buClr>
              <a:buSzPts val="900"/>
              <a:buFont typeface="Arial"/>
              <a:buNone/>
              <a:defRPr sz="900">
                <a:solidFill>
                  <a:srgbClr val="0E2A47"/>
                </a:solidFill>
                <a:latin typeface="Arial"/>
                <a:ea typeface="Arial"/>
                <a:cs typeface="Arial"/>
                <a:sym typeface="Arial"/>
              </a:defRPr>
            </a:lvl4pPr>
            <a:lvl5pPr lvl="4" algn="l">
              <a:lnSpc>
                <a:spcPct val="100000"/>
              </a:lnSpc>
              <a:spcBef>
                <a:spcPts val="0"/>
              </a:spcBef>
              <a:spcAft>
                <a:spcPts val="0"/>
              </a:spcAft>
              <a:buClr>
                <a:srgbClr val="0E2A47"/>
              </a:buClr>
              <a:buSzPts val="900"/>
              <a:buFont typeface="Arial"/>
              <a:buNone/>
              <a:defRPr sz="900">
                <a:solidFill>
                  <a:srgbClr val="0E2A47"/>
                </a:solidFill>
                <a:latin typeface="Arial"/>
                <a:ea typeface="Arial"/>
                <a:cs typeface="Arial"/>
                <a:sym typeface="Arial"/>
              </a:defRPr>
            </a:lvl5pPr>
            <a:lvl6pPr lvl="5" algn="l">
              <a:lnSpc>
                <a:spcPct val="100000"/>
              </a:lnSpc>
              <a:spcBef>
                <a:spcPts val="0"/>
              </a:spcBef>
              <a:spcAft>
                <a:spcPts val="0"/>
              </a:spcAft>
              <a:buClr>
                <a:srgbClr val="0E2A47"/>
              </a:buClr>
              <a:buSzPts val="900"/>
              <a:buFont typeface="Arial"/>
              <a:buNone/>
              <a:defRPr sz="900">
                <a:solidFill>
                  <a:srgbClr val="0E2A47"/>
                </a:solidFill>
                <a:latin typeface="Arial"/>
                <a:ea typeface="Arial"/>
                <a:cs typeface="Arial"/>
                <a:sym typeface="Arial"/>
              </a:defRPr>
            </a:lvl6pPr>
            <a:lvl7pPr lvl="6" algn="l">
              <a:lnSpc>
                <a:spcPct val="100000"/>
              </a:lnSpc>
              <a:spcBef>
                <a:spcPts val="0"/>
              </a:spcBef>
              <a:spcAft>
                <a:spcPts val="0"/>
              </a:spcAft>
              <a:buClr>
                <a:srgbClr val="0E2A47"/>
              </a:buClr>
              <a:buSzPts val="900"/>
              <a:buFont typeface="Arial"/>
              <a:buNone/>
              <a:defRPr sz="900">
                <a:solidFill>
                  <a:srgbClr val="0E2A47"/>
                </a:solidFill>
                <a:latin typeface="Arial"/>
                <a:ea typeface="Arial"/>
                <a:cs typeface="Arial"/>
                <a:sym typeface="Arial"/>
              </a:defRPr>
            </a:lvl7pPr>
            <a:lvl8pPr lvl="7" algn="l">
              <a:lnSpc>
                <a:spcPct val="100000"/>
              </a:lnSpc>
              <a:spcBef>
                <a:spcPts val="0"/>
              </a:spcBef>
              <a:spcAft>
                <a:spcPts val="0"/>
              </a:spcAft>
              <a:buClr>
                <a:srgbClr val="0E2A47"/>
              </a:buClr>
              <a:buSzPts val="900"/>
              <a:buFont typeface="Arial"/>
              <a:buNone/>
              <a:defRPr sz="900">
                <a:solidFill>
                  <a:srgbClr val="0E2A47"/>
                </a:solidFill>
                <a:latin typeface="Arial"/>
                <a:ea typeface="Arial"/>
                <a:cs typeface="Arial"/>
                <a:sym typeface="Arial"/>
              </a:defRPr>
            </a:lvl8pPr>
            <a:lvl9pPr lvl="8" algn="l">
              <a:lnSpc>
                <a:spcPct val="100000"/>
              </a:lnSpc>
              <a:spcBef>
                <a:spcPts val="0"/>
              </a:spcBef>
              <a:spcAft>
                <a:spcPts val="0"/>
              </a:spcAft>
              <a:buClr>
                <a:srgbClr val="0E2A47"/>
              </a:buClr>
              <a:buSzPts val="900"/>
              <a:buFont typeface="Arial"/>
              <a:buNone/>
              <a:defRPr sz="900">
                <a:solidFill>
                  <a:srgbClr val="0E2A47"/>
                </a:solidFill>
                <a:latin typeface="Arial"/>
                <a:ea typeface="Arial"/>
                <a:cs typeface="Arial"/>
                <a:sym typeface="Aria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TITLE_1_1_1_1">
    <p:bg>
      <p:bgPr>
        <a:gradFill>
          <a:gsLst>
            <a:gs pos="0">
              <a:srgbClr val="052643"/>
            </a:gs>
            <a:gs pos="100000">
              <a:srgbClr val="041523"/>
            </a:gs>
          </a:gsLst>
          <a:path path="circle">
            <a:fillToRect b="50%" l="50%" r="50%" t="50%"/>
          </a:path>
          <a:tileRect/>
        </a:gradFill>
      </p:bgPr>
    </p:bg>
    <p:spTree>
      <p:nvGrpSpPr>
        <p:cNvPr id="97" name="Shape 97"/>
        <p:cNvGrpSpPr/>
        <p:nvPr/>
      </p:nvGrpSpPr>
      <p:grpSpPr>
        <a:xfrm>
          <a:off x="0" y="0"/>
          <a:ext cx="0" cy="0"/>
          <a:chOff x="0" y="0"/>
          <a:chExt cx="0" cy="0"/>
        </a:xfrm>
      </p:grpSpPr>
      <p:sp>
        <p:nvSpPr>
          <p:cNvPr id="98" name="Google Shape;98;p21"/>
          <p:cNvSpPr txBox="1"/>
          <p:nvPr>
            <p:ph type="ctrTitle"/>
          </p:nvPr>
        </p:nvSpPr>
        <p:spPr>
          <a:xfrm>
            <a:off x="5393881" y="2071888"/>
            <a:ext cx="2076000" cy="1962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1pPr>
            <a:lvl2pPr lvl="1"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2pPr>
            <a:lvl3pPr lvl="2"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3pPr>
            <a:lvl4pPr lvl="3"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4pPr>
            <a:lvl5pPr lvl="4"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5pPr>
            <a:lvl6pPr lvl="5"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6pPr>
            <a:lvl7pPr lvl="6"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7pPr>
            <a:lvl8pPr lvl="7"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8pPr>
            <a:lvl9pPr lvl="8"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9pPr>
          </a:lstStyle>
          <a:p/>
        </p:txBody>
      </p:sp>
      <p:sp>
        <p:nvSpPr>
          <p:cNvPr id="99" name="Google Shape;99;p21"/>
          <p:cNvSpPr txBox="1"/>
          <p:nvPr>
            <p:ph idx="2" type="ctrTitle"/>
          </p:nvPr>
        </p:nvSpPr>
        <p:spPr>
          <a:xfrm>
            <a:off x="5393881" y="3474575"/>
            <a:ext cx="2076000" cy="1962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1pPr>
            <a:lvl2pPr lvl="1"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2pPr>
            <a:lvl3pPr lvl="2"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3pPr>
            <a:lvl4pPr lvl="3"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4pPr>
            <a:lvl5pPr lvl="4"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5pPr>
            <a:lvl6pPr lvl="5"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6pPr>
            <a:lvl7pPr lvl="6"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7pPr>
            <a:lvl8pPr lvl="7"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8pPr>
            <a:lvl9pPr lvl="8"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9pPr>
          </a:lstStyle>
          <a:p/>
        </p:txBody>
      </p:sp>
      <p:sp>
        <p:nvSpPr>
          <p:cNvPr id="100" name="Google Shape;100;p21"/>
          <p:cNvSpPr txBox="1"/>
          <p:nvPr>
            <p:ph idx="3" type="ctrTitle"/>
          </p:nvPr>
        </p:nvSpPr>
        <p:spPr>
          <a:xfrm>
            <a:off x="5393881" y="2773231"/>
            <a:ext cx="2076000" cy="1962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1pPr>
            <a:lvl2pPr lvl="1"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2pPr>
            <a:lvl3pPr lvl="2"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3pPr>
            <a:lvl4pPr lvl="3"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4pPr>
            <a:lvl5pPr lvl="4"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5pPr>
            <a:lvl6pPr lvl="5"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6pPr>
            <a:lvl7pPr lvl="6"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7pPr>
            <a:lvl8pPr lvl="7"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8pPr>
            <a:lvl9pPr lvl="8" algn="r">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9pPr>
          </a:lstStyle>
          <a:p/>
        </p:txBody>
      </p:sp>
      <p:sp>
        <p:nvSpPr>
          <p:cNvPr id="101" name="Google Shape;101;p21"/>
          <p:cNvSpPr txBox="1"/>
          <p:nvPr>
            <p:ph idx="4" type="ctrTitle"/>
          </p:nvPr>
        </p:nvSpPr>
        <p:spPr>
          <a:xfrm>
            <a:off x="256200" y="637927"/>
            <a:ext cx="7833900" cy="6066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000"/>
              <a:buFont typeface="Arial"/>
              <a:buNone/>
              <a:defRPr b="0" sz="3000">
                <a:latin typeface="Arial"/>
                <a:ea typeface="Arial"/>
                <a:cs typeface="Arial"/>
                <a:sym typeface="Arial"/>
              </a:defRPr>
            </a:lvl1pPr>
            <a:lvl2pPr lvl="1" algn="r">
              <a:lnSpc>
                <a:spcPct val="100000"/>
              </a:lnSpc>
              <a:spcBef>
                <a:spcPts val="0"/>
              </a:spcBef>
              <a:spcAft>
                <a:spcPts val="0"/>
              </a:spcAft>
              <a:buSzPts val="5200"/>
              <a:buNone/>
              <a:defRPr sz="5200"/>
            </a:lvl2pPr>
            <a:lvl3pPr lvl="2" algn="r">
              <a:lnSpc>
                <a:spcPct val="100000"/>
              </a:lnSpc>
              <a:spcBef>
                <a:spcPts val="0"/>
              </a:spcBef>
              <a:spcAft>
                <a:spcPts val="0"/>
              </a:spcAft>
              <a:buSzPts val="5200"/>
              <a:buNone/>
              <a:defRPr sz="5200"/>
            </a:lvl3pPr>
            <a:lvl4pPr lvl="3" algn="r">
              <a:lnSpc>
                <a:spcPct val="100000"/>
              </a:lnSpc>
              <a:spcBef>
                <a:spcPts val="0"/>
              </a:spcBef>
              <a:spcAft>
                <a:spcPts val="0"/>
              </a:spcAft>
              <a:buSzPts val="5200"/>
              <a:buNone/>
              <a:defRPr sz="5200"/>
            </a:lvl4pPr>
            <a:lvl5pPr lvl="4" algn="r">
              <a:lnSpc>
                <a:spcPct val="100000"/>
              </a:lnSpc>
              <a:spcBef>
                <a:spcPts val="0"/>
              </a:spcBef>
              <a:spcAft>
                <a:spcPts val="0"/>
              </a:spcAft>
              <a:buSzPts val="5200"/>
              <a:buNone/>
              <a:defRPr sz="5200"/>
            </a:lvl5pPr>
            <a:lvl6pPr lvl="5" algn="r">
              <a:lnSpc>
                <a:spcPct val="100000"/>
              </a:lnSpc>
              <a:spcBef>
                <a:spcPts val="0"/>
              </a:spcBef>
              <a:spcAft>
                <a:spcPts val="0"/>
              </a:spcAft>
              <a:buSzPts val="5200"/>
              <a:buNone/>
              <a:defRPr sz="5200"/>
            </a:lvl6pPr>
            <a:lvl7pPr lvl="6" algn="r">
              <a:lnSpc>
                <a:spcPct val="100000"/>
              </a:lnSpc>
              <a:spcBef>
                <a:spcPts val="0"/>
              </a:spcBef>
              <a:spcAft>
                <a:spcPts val="0"/>
              </a:spcAft>
              <a:buSzPts val="5200"/>
              <a:buNone/>
              <a:defRPr sz="5200"/>
            </a:lvl7pPr>
            <a:lvl8pPr lvl="7" algn="r">
              <a:lnSpc>
                <a:spcPct val="100000"/>
              </a:lnSpc>
              <a:spcBef>
                <a:spcPts val="0"/>
              </a:spcBef>
              <a:spcAft>
                <a:spcPts val="0"/>
              </a:spcAft>
              <a:buSzPts val="5200"/>
              <a:buNone/>
              <a:defRPr sz="5200"/>
            </a:lvl8pPr>
            <a:lvl9pPr lvl="8" algn="r">
              <a:lnSpc>
                <a:spcPct val="100000"/>
              </a:lnSpc>
              <a:spcBef>
                <a:spcPts val="0"/>
              </a:spcBef>
              <a:spcAft>
                <a:spcPts val="0"/>
              </a:spcAft>
              <a:buSzPts val="5200"/>
              <a:buNone/>
              <a:defRPr sz="52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TITLE_1_1">
    <p:bg>
      <p:bgPr>
        <a:gradFill>
          <a:gsLst>
            <a:gs pos="0">
              <a:srgbClr val="052643"/>
            </a:gs>
            <a:gs pos="100000">
              <a:srgbClr val="041523"/>
            </a:gs>
          </a:gsLst>
          <a:path path="circle">
            <a:fillToRect b="50%" l="50%" r="50%" t="50%"/>
          </a:path>
          <a:tileRect/>
        </a:gradFill>
      </p:bgPr>
    </p:bg>
    <p:spTree>
      <p:nvGrpSpPr>
        <p:cNvPr id="102" name="Shape 102"/>
        <p:cNvGrpSpPr/>
        <p:nvPr/>
      </p:nvGrpSpPr>
      <p:grpSpPr>
        <a:xfrm>
          <a:off x="0" y="0"/>
          <a:ext cx="0" cy="0"/>
          <a:chOff x="0" y="0"/>
          <a:chExt cx="0" cy="0"/>
        </a:xfrm>
      </p:grpSpPr>
      <p:sp>
        <p:nvSpPr>
          <p:cNvPr id="103" name="Google Shape;103;p22"/>
          <p:cNvSpPr txBox="1"/>
          <p:nvPr>
            <p:ph idx="1" type="subTitle"/>
          </p:nvPr>
        </p:nvSpPr>
        <p:spPr>
          <a:xfrm>
            <a:off x="819931" y="3340125"/>
            <a:ext cx="1889400" cy="502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sz="1100"/>
            </a:lvl1pPr>
            <a:lvl2pPr lvl="1" algn="ctr">
              <a:lnSpc>
                <a:spcPct val="100000"/>
              </a:lnSpc>
              <a:spcBef>
                <a:spcPts val="0"/>
              </a:spcBef>
              <a:spcAft>
                <a:spcPts val="0"/>
              </a:spcAft>
              <a:buSzPts val="1100"/>
              <a:buNone/>
              <a:defRPr sz="1100"/>
            </a:lvl2pPr>
            <a:lvl3pPr lvl="2" algn="ctr">
              <a:lnSpc>
                <a:spcPct val="100000"/>
              </a:lnSpc>
              <a:spcBef>
                <a:spcPts val="0"/>
              </a:spcBef>
              <a:spcAft>
                <a:spcPts val="0"/>
              </a:spcAft>
              <a:buSzPts val="1100"/>
              <a:buNone/>
              <a:defRPr sz="1100"/>
            </a:lvl3pPr>
            <a:lvl4pPr lvl="3" algn="ctr">
              <a:lnSpc>
                <a:spcPct val="100000"/>
              </a:lnSpc>
              <a:spcBef>
                <a:spcPts val="0"/>
              </a:spcBef>
              <a:spcAft>
                <a:spcPts val="0"/>
              </a:spcAft>
              <a:buSzPts val="1100"/>
              <a:buNone/>
              <a:defRPr sz="1100"/>
            </a:lvl4pPr>
            <a:lvl5pPr lvl="4" algn="ctr">
              <a:lnSpc>
                <a:spcPct val="100000"/>
              </a:lnSpc>
              <a:spcBef>
                <a:spcPts val="0"/>
              </a:spcBef>
              <a:spcAft>
                <a:spcPts val="0"/>
              </a:spcAft>
              <a:buSzPts val="1100"/>
              <a:buNone/>
              <a:defRPr sz="1100"/>
            </a:lvl5pPr>
            <a:lvl6pPr lvl="5" algn="ctr">
              <a:lnSpc>
                <a:spcPct val="100000"/>
              </a:lnSpc>
              <a:spcBef>
                <a:spcPts val="0"/>
              </a:spcBef>
              <a:spcAft>
                <a:spcPts val="0"/>
              </a:spcAft>
              <a:buSzPts val="1100"/>
              <a:buNone/>
              <a:defRPr sz="1100"/>
            </a:lvl6pPr>
            <a:lvl7pPr lvl="6" algn="ctr">
              <a:lnSpc>
                <a:spcPct val="100000"/>
              </a:lnSpc>
              <a:spcBef>
                <a:spcPts val="0"/>
              </a:spcBef>
              <a:spcAft>
                <a:spcPts val="0"/>
              </a:spcAft>
              <a:buSzPts val="1100"/>
              <a:buNone/>
              <a:defRPr sz="1100"/>
            </a:lvl7pPr>
            <a:lvl8pPr lvl="7" algn="ctr">
              <a:lnSpc>
                <a:spcPct val="100000"/>
              </a:lnSpc>
              <a:spcBef>
                <a:spcPts val="0"/>
              </a:spcBef>
              <a:spcAft>
                <a:spcPts val="0"/>
              </a:spcAft>
              <a:buSzPts val="1100"/>
              <a:buNone/>
              <a:defRPr sz="1100"/>
            </a:lvl8pPr>
            <a:lvl9pPr lvl="8" algn="ctr">
              <a:lnSpc>
                <a:spcPct val="100000"/>
              </a:lnSpc>
              <a:spcBef>
                <a:spcPts val="0"/>
              </a:spcBef>
              <a:spcAft>
                <a:spcPts val="0"/>
              </a:spcAft>
              <a:buSzPts val="1100"/>
              <a:buNone/>
              <a:defRPr sz="1100"/>
            </a:lvl9pPr>
          </a:lstStyle>
          <a:p/>
        </p:txBody>
      </p:sp>
      <p:sp>
        <p:nvSpPr>
          <p:cNvPr id="104" name="Google Shape;104;p22"/>
          <p:cNvSpPr txBox="1"/>
          <p:nvPr>
            <p:ph idx="2" type="subTitle"/>
          </p:nvPr>
        </p:nvSpPr>
        <p:spPr>
          <a:xfrm>
            <a:off x="6434656" y="3340125"/>
            <a:ext cx="1889400" cy="502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sz="1100"/>
            </a:lvl1pPr>
            <a:lvl2pPr lvl="1" algn="ctr">
              <a:lnSpc>
                <a:spcPct val="100000"/>
              </a:lnSpc>
              <a:spcBef>
                <a:spcPts val="0"/>
              </a:spcBef>
              <a:spcAft>
                <a:spcPts val="0"/>
              </a:spcAft>
              <a:buSzPts val="1100"/>
              <a:buNone/>
              <a:defRPr sz="1100"/>
            </a:lvl2pPr>
            <a:lvl3pPr lvl="2" algn="ctr">
              <a:lnSpc>
                <a:spcPct val="100000"/>
              </a:lnSpc>
              <a:spcBef>
                <a:spcPts val="0"/>
              </a:spcBef>
              <a:spcAft>
                <a:spcPts val="0"/>
              </a:spcAft>
              <a:buSzPts val="1100"/>
              <a:buNone/>
              <a:defRPr sz="1100"/>
            </a:lvl3pPr>
            <a:lvl4pPr lvl="3" algn="ctr">
              <a:lnSpc>
                <a:spcPct val="100000"/>
              </a:lnSpc>
              <a:spcBef>
                <a:spcPts val="0"/>
              </a:spcBef>
              <a:spcAft>
                <a:spcPts val="0"/>
              </a:spcAft>
              <a:buSzPts val="1100"/>
              <a:buNone/>
              <a:defRPr sz="1100"/>
            </a:lvl4pPr>
            <a:lvl5pPr lvl="4" algn="ctr">
              <a:lnSpc>
                <a:spcPct val="100000"/>
              </a:lnSpc>
              <a:spcBef>
                <a:spcPts val="0"/>
              </a:spcBef>
              <a:spcAft>
                <a:spcPts val="0"/>
              </a:spcAft>
              <a:buSzPts val="1100"/>
              <a:buNone/>
              <a:defRPr sz="1100"/>
            </a:lvl5pPr>
            <a:lvl6pPr lvl="5" algn="ctr">
              <a:lnSpc>
                <a:spcPct val="100000"/>
              </a:lnSpc>
              <a:spcBef>
                <a:spcPts val="0"/>
              </a:spcBef>
              <a:spcAft>
                <a:spcPts val="0"/>
              </a:spcAft>
              <a:buSzPts val="1100"/>
              <a:buNone/>
              <a:defRPr sz="1100"/>
            </a:lvl6pPr>
            <a:lvl7pPr lvl="6" algn="ctr">
              <a:lnSpc>
                <a:spcPct val="100000"/>
              </a:lnSpc>
              <a:spcBef>
                <a:spcPts val="0"/>
              </a:spcBef>
              <a:spcAft>
                <a:spcPts val="0"/>
              </a:spcAft>
              <a:buSzPts val="1100"/>
              <a:buNone/>
              <a:defRPr sz="1100"/>
            </a:lvl7pPr>
            <a:lvl8pPr lvl="7" algn="ctr">
              <a:lnSpc>
                <a:spcPct val="100000"/>
              </a:lnSpc>
              <a:spcBef>
                <a:spcPts val="0"/>
              </a:spcBef>
              <a:spcAft>
                <a:spcPts val="0"/>
              </a:spcAft>
              <a:buSzPts val="1100"/>
              <a:buNone/>
              <a:defRPr sz="1100"/>
            </a:lvl8pPr>
            <a:lvl9pPr lvl="8" algn="ctr">
              <a:lnSpc>
                <a:spcPct val="100000"/>
              </a:lnSpc>
              <a:spcBef>
                <a:spcPts val="0"/>
              </a:spcBef>
              <a:spcAft>
                <a:spcPts val="0"/>
              </a:spcAft>
              <a:buSzPts val="1100"/>
              <a:buNone/>
              <a:defRPr sz="1100"/>
            </a:lvl9pPr>
          </a:lstStyle>
          <a:p/>
        </p:txBody>
      </p:sp>
      <p:sp>
        <p:nvSpPr>
          <p:cNvPr id="105" name="Google Shape;105;p22"/>
          <p:cNvSpPr txBox="1"/>
          <p:nvPr>
            <p:ph idx="3" type="subTitle"/>
          </p:nvPr>
        </p:nvSpPr>
        <p:spPr>
          <a:xfrm>
            <a:off x="3633931" y="3340125"/>
            <a:ext cx="1889400" cy="502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sz="1100"/>
            </a:lvl1pPr>
            <a:lvl2pPr lvl="1" algn="ctr">
              <a:lnSpc>
                <a:spcPct val="100000"/>
              </a:lnSpc>
              <a:spcBef>
                <a:spcPts val="0"/>
              </a:spcBef>
              <a:spcAft>
                <a:spcPts val="0"/>
              </a:spcAft>
              <a:buSzPts val="1100"/>
              <a:buNone/>
              <a:defRPr sz="1100"/>
            </a:lvl2pPr>
            <a:lvl3pPr lvl="2" algn="ctr">
              <a:lnSpc>
                <a:spcPct val="100000"/>
              </a:lnSpc>
              <a:spcBef>
                <a:spcPts val="0"/>
              </a:spcBef>
              <a:spcAft>
                <a:spcPts val="0"/>
              </a:spcAft>
              <a:buSzPts val="1100"/>
              <a:buNone/>
              <a:defRPr sz="1100"/>
            </a:lvl3pPr>
            <a:lvl4pPr lvl="3" algn="ctr">
              <a:lnSpc>
                <a:spcPct val="100000"/>
              </a:lnSpc>
              <a:spcBef>
                <a:spcPts val="0"/>
              </a:spcBef>
              <a:spcAft>
                <a:spcPts val="0"/>
              </a:spcAft>
              <a:buSzPts val="1100"/>
              <a:buNone/>
              <a:defRPr sz="1100"/>
            </a:lvl4pPr>
            <a:lvl5pPr lvl="4" algn="ctr">
              <a:lnSpc>
                <a:spcPct val="100000"/>
              </a:lnSpc>
              <a:spcBef>
                <a:spcPts val="0"/>
              </a:spcBef>
              <a:spcAft>
                <a:spcPts val="0"/>
              </a:spcAft>
              <a:buSzPts val="1100"/>
              <a:buNone/>
              <a:defRPr sz="1100"/>
            </a:lvl5pPr>
            <a:lvl6pPr lvl="5" algn="ctr">
              <a:lnSpc>
                <a:spcPct val="100000"/>
              </a:lnSpc>
              <a:spcBef>
                <a:spcPts val="0"/>
              </a:spcBef>
              <a:spcAft>
                <a:spcPts val="0"/>
              </a:spcAft>
              <a:buSzPts val="1100"/>
              <a:buNone/>
              <a:defRPr sz="1100"/>
            </a:lvl6pPr>
            <a:lvl7pPr lvl="6" algn="ctr">
              <a:lnSpc>
                <a:spcPct val="100000"/>
              </a:lnSpc>
              <a:spcBef>
                <a:spcPts val="0"/>
              </a:spcBef>
              <a:spcAft>
                <a:spcPts val="0"/>
              </a:spcAft>
              <a:buSzPts val="1100"/>
              <a:buNone/>
              <a:defRPr sz="1100"/>
            </a:lvl7pPr>
            <a:lvl8pPr lvl="7" algn="ctr">
              <a:lnSpc>
                <a:spcPct val="100000"/>
              </a:lnSpc>
              <a:spcBef>
                <a:spcPts val="0"/>
              </a:spcBef>
              <a:spcAft>
                <a:spcPts val="0"/>
              </a:spcAft>
              <a:buSzPts val="1100"/>
              <a:buNone/>
              <a:defRPr sz="1100"/>
            </a:lvl8pPr>
            <a:lvl9pPr lvl="8" algn="ctr">
              <a:lnSpc>
                <a:spcPct val="100000"/>
              </a:lnSpc>
              <a:spcBef>
                <a:spcPts val="0"/>
              </a:spcBef>
              <a:spcAft>
                <a:spcPts val="0"/>
              </a:spcAft>
              <a:buSzPts val="1100"/>
              <a:buNone/>
              <a:defRPr sz="1100"/>
            </a:lvl9pPr>
          </a:lstStyle>
          <a:p/>
        </p:txBody>
      </p:sp>
      <p:sp>
        <p:nvSpPr>
          <p:cNvPr id="106" name="Google Shape;106;p22"/>
          <p:cNvSpPr txBox="1"/>
          <p:nvPr>
            <p:ph type="ctrTitle"/>
          </p:nvPr>
        </p:nvSpPr>
        <p:spPr>
          <a:xfrm>
            <a:off x="726631" y="3274550"/>
            <a:ext cx="2076000" cy="19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Font typeface="Arial"/>
              <a:buNone/>
              <a:defRPr b="0" sz="1200">
                <a:latin typeface="Arial"/>
                <a:ea typeface="Arial"/>
                <a:cs typeface="Arial"/>
                <a:sym typeface="Arial"/>
              </a:defRPr>
            </a:lvl1pPr>
            <a:lvl2pPr lvl="1" algn="ctr">
              <a:lnSpc>
                <a:spcPct val="100000"/>
              </a:lnSpc>
              <a:spcBef>
                <a:spcPts val="0"/>
              </a:spcBef>
              <a:spcAft>
                <a:spcPts val="0"/>
              </a:spcAft>
              <a:buSzPts val="1200"/>
              <a:buFont typeface="Arial"/>
              <a:buNone/>
              <a:defRPr b="0" sz="1200">
                <a:latin typeface="Arial"/>
                <a:ea typeface="Arial"/>
                <a:cs typeface="Arial"/>
                <a:sym typeface="Arial"/>
              </a:defRPr>
            </a:lvl2pPr>
            <a:lvl3pPr lvl="2" algn="ctr">
              <a:lnSpc>
                <a:spcPct val="100000"/>
              </a:lnSpc>
              <a:spcBef>
                <a:spcPts val="0"/>
              </a:spcBef>
              <a:spcAft>
                <a:spcPts val="0"/>
              </a:spcAft>
              <a:buSzPts val="1200"/>
              <a:buFont typeface="Arial"/>
              <a:buNone/>
              <a:defRPr b="0" sz="1200">
                <a:latin typeface="Arial"/>
                <a:ea typeface="Arial"/>
                <a:cs typeface="Arial"/>
                <a:sym typeface="Arial"/>
              </a:defRPr>
            </a:lvl3pPr>
            <a:lvl4pPr lvl="3" algn="ctr">
              <a:lnSpc>
                <a:spcPct val="100000"/>
              </a:lnSpc>
              <a:spcBef>
                <a:spcPts val="0"/>
              </a:spcBef>
              <a:spcAft>
                <a:spcPts val="0"/>
              </a:spcAft>
              <a:buSzPts val="1200"/>
              <a:buFont typeface="Arial"/>
              <a:buNone/>
              <a:defRPr b="0" sz="1200">
                <a:latin typeface="Arial"/>
                <a:ea typeface="Arial"/>
                <a:cs typeface="Arial"/>
                <a:sym typeface="Arial"/>
              </a:defRPr>
            </a:lvl4pPr>
            <a:lvl5pPr lvl="4" algn="ctr">
              <a:lnSpc>
                <a:spcPct val="100000"/>
              </a:lnSpc>
              <a:spcBef>
                <a:spcPts val="0"/>
              </a:spcBef>
              <a:spcAft>
                <a:spcPts val="0"/>
              </a:spcAft>
              <a:buSzPts val="1200"/>
              <a:buFont typeface="Arial"/>
              <a:buNone/>
              <a:defRPr b="0" sz="1200">
                <a:latin typeface="Arial"/>
                <a:ea typeface="Arial"/>
                <a:cs typeface="Arial"/>
                <a:sym typeface="Arial"/>
              </a:defRPr>
            </a:lvl5pPr>
            <a:lvl6pPr lvl="5" algn="ctr">
              <a:lnSpc>
                <a:spcPct val="100000"/>
              </a:lnSpc>
              <a:spcBef>
                <a:spcPts val="0"/>
              </a:spcBef>
              <a:spcAft>
                <a:spcPts val="0"/>
              </a:spcAft>
              <a:buSzPts val="1200"/>
              <a:buFont typeface="Arial"/>
              <a:buNone/>
              <a:defRPr b="0" sz="1200">
                <a:latin typeface="Arial"/>
                <a:ea typeface="Arial"/>
                <a:cs typeface="Arial"/>
                <a:sym typeface="Arial"/>
              </a:defRPr>
            </a:lvl6pPr>
            <a:lvl7pPr lvl="6" algn="ctr">
              <a:lnSpc>
                <a:spcPct val="100000"/>
              </a:lnSpc>
              <a:spcBef>
                <a:spcPts val="0"/>
              </a:spcBef>
              <a:spcAft>
                <a:spcPts val="0"/>
              </a:spcAft>
              <a:buSzPts val="1200"/>
              <a:buFont typeface="Arial"/>
              <a:buNone/>
              <a:defRPr b="0" sz="1200">
                <a:latin typeface="Arial"/>
                <a:ea typeface="Arial"/>
                <a:cs typeface="Arial"/>
                <a:sym typeface="Arial"/>
              </a:defRPr>
            </a:lvl7pPr>
            <a:lvl8pPr lvl="7" algn="ctr">
              <a:lnSpc>
                <a:spcPct val="100000"/>
              </a:lnSpc>
              <a:spcBef>
                <a:spcPts val="0"/>
              </a:spcBef>
              <a:spcAft>
                <a:spcPts val="0"/>
              </a:spcAft>
              <a:buSzPts val="1200"/>
              <a:buFont typeface="Arial"/>
              <a:buNone/>
              <a:defRPr b="0" sz="1200">
                <a:latin typeface="Arial"/>
                <a:ea typeface="Arial"/>
                <a:cs typeface="Arial"/>
                <a:sym typeface="Arial"/>
              </a:defRPr>
            </a:lvl8pPr>
            <a:lvl9pPr lvl="8" algn="ctr">
              <a:lnSpc>
                <a:spcPct val="100000"/>
              </a:lnSpc>
              <a:spcBef>
                <a:spcPts val="0"/>
              </a:spcBef>
              <a:spcAft>
                <a:spcPts val="0"/>
              </a:spcAft>
              <a:buSzPts val="1200"/>
              <a:buFont typeface="Arial"/>
              <a:buNone/>
              <a:defRPr b="0" sz="1200">
                <a:latin typeface="Arial"/>
                <a:ea typeface="Arial"/>
                <a:cs typeface="Arial"/>
                <a:sym typeface="Arial"/>
              </a:defRPr>
            </a:lvl9pPr>
          </a:lstStyle>
          <a:p/>
        </p:txBody>
      </p:sp>
      <p:sp>
        <p:nvSpPr>
          <p:cNvPr id="107" name="Google Shape;107;p22"/>
          <p:cNvSpPr txBox="1"/>
          <p:nvPr>
            <p:ph idx="4" type="ctrTitle"/>
          </p:nvPr>
        </p:nvSpPr>
        <p:spPr>
          <a:xfrm>
            <a:off x="6341356" y="3274550"/>
            <a:ext cx="2076000" cy="19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Font typeface="Arial"/>
              <a:buNone/>
              <a:defRPr b="0" sz="1200">
                <a:latin typeface="Arial"/>
                <a:ea typeface="Arial"/>
                <a:cs typeface="Arial"/>
                <a:sym typeface="Arial"/>
              </a:defRPr>
            </a:lvl1pPr>
            <a:lvl2pPr lvl="1" algn="ctr">
              <a:lnSpc>
                <a:spcPct val="100000"/>
              </a:lnSpc>
              <a:spcBef>
                <a:spcPts val="0"/>
              </a:spcBef>
              <a:spcAft>
                <a:spcPts val="0"/>
              </a:spcAft>
              <a:buSzPts val="1200"/>
              <a:buFont typeface="Arial"/>
              <a:buNone/>
              <a:defRPr b="0" sz="1200">
                <a:latin typeface="Arial"/>
                <a:ea typeface="Arial"/>
                <a:cs typeface="Arial"/>
                <a:sym typeface="Arial"/>
              </a:defRPr>
            </a:lvl2pPr>
            <a:lvl3pPr lvl="2" algn="ctr">
              <a:lnSpc>
                <a:spcPct val="100000"/>
              </a:lnSpc>
              <a:spcBef>
                <a:spcPts val="0"/>
              </a:spcBef>
              <a:spcAft>
                <a:spcPts val="0"/>
              </a:spcAft>
              <a:buSzPts val="1200"/>
              <a:buFont typeface="Arial"/>
              <a:buNone/>
              <a:defRPr b="0" sz="1200">
                <a:latin typeface="Arial"/>
                <a:ea typeface="Arial"/>
                <a:cs typeface="Arial"/>
                <a:sym typeface="Arial"/>
              </a:defRPr>
            </a:lvl3pPr>
            <a:lvl4pPr lvl="3" algn="ctr">
              <a:lnSpc>
                <a:spcPct val="100000"/>
              </a:lnSpc>
              <a:spcBef>
                <a:spcPts val="0"/>
              </a:spcBef>
              <a:spcAft>
                <a:spcPts val="0"/>
              </a:spcAft>
              <a:buSzPts val="1200"/>
              <a:buFont typeface="Arial"/>
              <a:buNone/>
              <a:defRPr b="0" sz="1200">
                <a:latin typeface="Arial"/>
                <a:ea typeface="Arial"/>
                <a:cs typeface="Arial"/>
                <a:sym typeface="Arial"/>
              </a:defRPr>
            </a:lvl4pPr>
            <a:lvl5pPr lvl="4" algn="ctr">
              <a:lnSpc>
                <a:spcPct val="100000"/>
              </a:lnSpc>
              <a:spcBef>
                <a:spcPts val="0"/>
              </a:spcBef>
              <a:spcAft>
                <a:spcPts val="0"/>
              </a:spcAft>
              <a:buSzPts val="1200"/>
              <a:buFont typeface="Arial"/>
              <a:buNone/>
              <a:defRPr b="0" sz="1200">
                <a:latin typeface="Arial"/>
                <a:ea typeface="Arial"/>
                <a:cs typeface="Arial"/>
                <a:sym typeface="Arial"/>
              </a:defRPr>
            </a:lvl5pPr>
            <a:lvl6pPr lvl="5" algn="ctr">
              <a:lnSpc>
                <a:spcPct val="100000"/>
              </a:lnSpc>
              <a:spcBef>
                <a:spcPts val="0"/>
              </a:spcBef>
              <a:spcAft>
                <a:spcPts val="0"/>
              </a:spcAft>
              <a:buSzPts val="1200"/>
              <a:buFont typeface="Arial"/>
              <a:buNone/>
              <a:defRPr b="0" sz="1200">
                <a:latin typeface="Arial"/>
                <a:ea typeface="Arial"/>
                <a:cs typeface="Arial"/>
                <a:sym typeface="Arial"/>
              </a:defRPr>
            </a:lvl6pPr>
            <a:lvl7pPr lvl="6" algn="ctr">
              <a:lnSpc>
                <a:spcPct val="100000"/>
              </a:lnSpc>
              <a:spcBef>
                <a:spcPts val="0"/>
              </a:spcBef>
              <a:spcAft>
                <a:spcPts val="0"/>
              </a:spcAft>
              <a:buSzPts val="1200"/>
              <a:buFont typeface="Arial"/>
              <a:buNone/>
              <a:defRPr b="0" sz="1200">
                <a:latin typeface="Arial"/>
                <a:ea typeface="Arial"/>
                <a:cs typeface="Arial"/>
                <a:sym typeface="Arial"/>
              </a:defRPr>
            </a:lvl7pPr>
            <a:lvl8pPr lvl="7" algn="ctr">
              <a:lnSpc>
                <a:spcPct val="100000"/>
              </a:lnSpc>
              <a:spcBef>
                <a:spcPts val="0"/>
              </a:spcBef>
              <a:spcAft>
                <a:spcPts val="0"/>
              </a:spcAft>
              <a:buSzPts val="1200"/>
              <a:buFont typeface="Arial"/>
              <a:buNone/>
              <a:defRPr b="0" sz="1200">
                <a:latin typeface="Arial"/>
                <a:ea typeface="Arial"/>
                <a:cs typeface="Arial"/>
                <a:sym typeface="Arial"/>
              </a:defRPr>
            </a:lvl8pPr>
            <a:lvl9pPr lvl="8" algn="ctr">
              <a:lnSpc>
                <a:spcPct val="100000"/>
              </a:lnSpc>
              <a:spcBef>
                <a:spcPts val="0"/>
              </a:spcBef>
              <a:spcAft>
                <a:spcPts val="0"/>
              </a:spcAft>
              <a:buSzPts val="1200"/>
              <a:buFont typeface="Arial"/>
              <a:buNone/>
              <a:defRPr b="0" sz="1200">
                <a:latin typeface="Arial"/>
                <a:ea typeface="Arial"/>
                <a:cs typeface="Arial"/>
                <a:sym typeface="Arial"/>
              </a:defRPr>
            </a:lvl9pPr>
          </a:lstStyle>
          <a:p/>
        </p:txBody>
      </p:sp>
      <p:sp>
        <p:nvSpPr>
          <p:cNvPr id="108" name="Google Shape;108;p22"/>
          <p:cNvSpPr txBox="1"/>
          <p:nvPr>
            <p:ph idx="5" type="ctrTitle"/>
          </p:nvPr>
        </p:nvSpPr>
        <p:spPr>
          <a:xfrm>
            <a:off x="3540631" y="3274550"/>
            <a:ext cx="2076000" cy="19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Font typeface="Arial"/>
              <a:buNone/>
              <a:defRPr b="0" sz="1200">
                <a:latin typeface="Arial"/>
                <a:ea typeface="Arial"/>
                <a:cs typeface="Arial"/>
                <a:sym typeface="Arial"/>
              </a:defRPr>
            </a:lvl1pPr>
            <a:lvl2pPr lvl="1" algn="ctr">
              <a:lnSpc>
                <a:spcPct val="100000"/>
              </a:lnSpc>
              <a:spcBef>
                <a:spcPts val="0"/>
              </a:spcBef>
              <a:spcAft>
                <a:spcPts val="0"/>
              </a:spcAft>
              <a:buSzPts val="1200"/>
              <a:buFont typeface="Arial"/>
              <a:buNone/>
              <a:defRPr b="0" sz="1200">
                <a:latin typeface="Arial"/>
                <a:ea typeface="Arial"/>
                <a:cs typeface="Arial"/>
                <a:sym typeface="Arial"/>
              </a:defRPr>
            </a:lvl2pPr>
            <a:lvl3pPr lvl="2" algn="ctr">
              <a:lnSpc>
                <a:spcPct val="100000"/>
              </a:lnSpc>
              <a:spcBef>
                <a:spcPts val="0"/>
              </a:spcBef>
              <a:spcAft>
                <a:spcPts val="0"/>
              </a:spcAft>
              <a:buSzPts val="1200"/>
              <a:buFont typeface="Arial"/>
              <a:buNone/>
              <a:defRPr b="0" sz="1200">
                <a:latin typeface="Arial"/>
                <a:ea typeface="Arial"/>
                <a:cs typeface="Arial"/>
                <a:sym typeface="Arial"/>
              </a:defRPr>
            </a:lvl3pPr>
            <a:lvl4pPr lvl="3" algn="ctr">
              <a:lnSpc>
                <a:spcPct val="100000"/>
              </a:lnSpc>
              <a:spcBef>
                <a:spcPts val="0"/>
              </a:spcBef>
              <a:spcAft>
                <a:spcPts val="0"/>
              </a:spcAft>
              <a:buSzPts val="1200"/>
              <a:buFont typeface="Arial"/>
              <a:buNone/>
              <a:defRPr b="0" sz="1200">
                <a:latin typeface="Arial"/>
                <a:ea typeface="Arial"/>
                <a:cs typeface="Arial"/>
                <a:sym typeface="Arial"/>
              </a:defRPr>
            </a:lvl4pPr>
            <a:lvl5pPr lvl="4" algn="ctr">
              <a:lnSpc>
                <a:spcPct val="100000"/>
              </a:lnSpc>
              <a:spcBef>
                <a:spcPts val="0"/>
              </a:spcBef>
              <a:spcAft>
                <a:spcPts val="0"/>
              </a:spcAft>
              <a:buSzPts val="1200"/>
              <a:buFont typeface="Arial"/>
              <a:buNone/>
              <a:defRPr b="0" sz="1200">
                <a:latin typeface="Arial"/>
                <a:ea typeface="Arial"/>
                <a:cs typeface="Arial"/>
                <a:sym typeface="Arial"/>
              </a:defRPr>
            </a:lvl5pPr>
            <a:lvl6pPr lvl="5" algn="ctr">
              <a:lnSpc>
                <a:spcPct val="100000"/>
              </a:lnSpc>
              <a:spcBef>
                <a:spcPts val="0"/>
              </a:spcBef>
              <a:spcAft>
                <a:spcPts val="0"/>
              </a:spcAft>
              <a:buSzPts val="1200"/>
              <a:buFont typeface="Arial"/>
              <a:buNone/>
              <a:defRPr b="0" sz="1200">
                <a:latin typeface="Arial"/>
                <a:ea typeface="Arial"/>
                <a:cs typeface="Arial"/>
                <a:sym typeface="Arial"/>
              </a:defRPr>
            </a:lvl6pPr>
            <a:lvl7pPr lvl="6" algn="ctr">
              <a:lnSpc>
                <a:spcPct val="100000"/>
              </a:lnSpc>
              <a:spcBef>
                <a:spcPts val="0"/>
              </a:spcBef>
              <a:spcAft>
                <a:spcPts val="0"/>
              </a:spcAft>
              <a:buSzPts val="1200"/>
              <a:buFont typeface="Arial"/>
              <a:buNone/>
              <a:defRPr b="0" sz="1200">
                <a:latin typeface="Arial"/>
                <a:ea typeface="Arial"/>
                <a:cs typeface="Arial"/>
                <a:sym typeface="Arial"/>
              </a:defRPr>
            </a:lvl7pPr>
            <a:lvl8pPr lvl="7" algn="ctr">
              <a:lnSpc>
                <a:spcPct val="100000"/>
              </a:lnSpc>
              <a:spcBef>
                <a:spcPts val="0"/>
              </a:spcBef>
              <a:spcAft>
                <a:spcPts val="0"/>
              </a:spcAft>
              <a:buSzPts val="1200"/>
              <a:buFont typeface="Arial"/>
              <a:buNone/>
              <a:defRPr b="0" sz="1200">
                <a:latin typeface="Arial"/>
                <a:ea typeface="Arial"/>
                <a:cs typeface="Arial"/>
                <a:sym typeface="Arial"/>
              </a:defRPr>
            </a:lvl8pPr>
            <a:lvl9pPr lvl="8" algn="ctr">
              <a:lnSpc>
                <a:spcPct val="100000"/>
              </a:lnSpc>
              <a:spcBef>
                <a:spcPts val="0"/>
              </a:spcBef>
              <a:spcAft>
                <a:spcPts val="0"/>
              </a:spcAft>
              <a:buSzPts val="1200"/>
              <a:buFont typeface="Arial"/>
              <a:buNone/>
              <a:defRPr b="0" sz="1200">
                <a:latin typeface="Arial"/>
                <a:ea typeface="Arial"/>
                <a:cs typeface="Arial"/>
                <a:sym typeface="Arial"/>
              </a:defRPr>
            </a:lvl9pPr>
          </a:lstStyle>
          <a:p/>
        </p:txBody>
      </p:sp>
      <p:sp>
        <p:nvSpPr>
          <p:cNvPr id="109" name="Google Shape;109;p22"/>
          <p:cNvSpPr txBox="1"/>
          <p:nvPr>
            <p:ph idx="6"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Font typeface="Arial"/>
              <a:buNone/>
              <a:defRPr b="0" sz="3000">
                <a:latin typeface="Arial"/>
                <a:ea typeface="Arial"/>
                <a:cs typeface="Arial"/>
                <a:sym typeface="Aria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TITLE_1_1_1">
    <p:bg>
      <p:bgPr>
        <a:gradFill>
          <a:gsLst>
            <a:gs pos="0">
              <a:srgbClr val="052643"/>
            </a:gs>
            <a:gs pos="100000">
              <a:srgbClr val="041523"/>
            </a:gs>
          </a:gsLst>
          <a:path path="circle">
            <a:fillToRect b="50%" l="50%" r="50%" t="50%"/>
          </a:path>
          <a:tileRect/>
        </a:gradFill>
      </p:bgPr>
    </p:bg>
    <p:spTree>
      <p:nvGrpSpPr>
        <p:cNvPr id="110" name="Shape 110"/>
        <p:cNvGrpSpPr/>
        <p:nvPr/>
      </p:nvGrpSpPr>
      <p:grpSpPr>
        <a:xfrm>
          <a:off x="0" y="0"/>
          <a:ext cx="0" cy="0"/>
          <a:chOff x="0" y="0"/>
          <a:chExt cx="0" cy="0"/>
        </a:xfrm>
      </p:grpSpPr>
      <p:sp>
        <p:nvSpPr>
          <p:cNvPr id="111" name="Google Shape;111;p23"/>
          <p:cNvSpPr txBox="1"/>
          <p:nvPr>
            <p:ph type="ctrTitle"/>
          </p:nvPr>
        </p:nvSpPr>
        <p:spPr>
          <a:xfrm>
            <a:off x="1557931" y="2064013"/>
            <a:ext cx="2076000" cy="19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1pPr>
            <a:lvl2pPr lvl="1"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2pPr>
            <a:lvl3pPr lvl="2"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3pPr>
            <a:lvl4pPr lvl="3"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4pPr>
            <a:lvl5pPr lvl="4"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5pPr>
            <a:lvl6pPr lvl="5"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6pPr>
            <a:lvl7pPr lvl="6"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7pPr>
            <a:lvl8pPr lvl="7"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8pPr>
            <a:lvl9pPr lvl="8"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9pPr>
          </a:lstStyle>
          <a:p/>
        </p:txBody>
      </p:sp>
      <p:sp>
        <p:nvSpPr>
          <p:cNvPr id="112" name="Google Shape;112;p23"/>
          <p:cNvSpPr txBox="1"/>
          <p:nvPr>
            <p:ph idx="2" type="ctrTitle"/>
          </p:nvPr>
        </p:nvSpPr>
        <p:spPr>
          <a:xfrm>
            <a:off x="1557931" y="3466700"/>
            <a:ext cx="2076000" cy="19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1pPr>
            <a:lvl2pPr lvl="1"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2pPr>
            <a:lvl3pPr lvl="2"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3pPr>
            <a:lvl4pPr lvl="3"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4pPr>
            <a:lvl5pPr lvl="4"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5pPr>
            <a:lvl6pPr lvl="5"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6pPr>
            <a:lvl7pPr lvl="6"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7pPr>
            <a:lvl8pPr lvl="7"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8pPr>
            <a:lvl9pPr lvl="8"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9pPr>
          </a:lstStyle>
          <a:p/>
        </p:txBody>
      </p:sp>
      <p:sp>
        <p:nvSpPr>
          <p:cNvPr id="113" name="Google Shape;113;p23"/>
          <p:cNvSpPr txBox="1"/>
          <p:nvPr>
            <p:ph idx="3" type="ctrTitle"/>
          </p:nvPr>
        </p:nvSpPr>
        <p:spPr>
          <a:xfrm>
            <a:off x="1557931" y="2765356"/>
            <a:ext cx="2076000" cy="19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1pPr>
            <a:lvl2pPr lvl="1"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2pPr>
            <a:lvl3pPr lvl="2"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3pPr>
            <a:lvl4pPr lvl="3"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4pPr>
            <a:lvl5pPr lvl="4"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5pPr>
            <a:lvl6pPr lvl="5"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6pPr>
            <a:lvl7pPr lvl="6"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7pPr>
            <a:lvl8pPr lvl="7"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8pPr>
            <a:lvl9pPr lvl="8" algn="l">
              <a:lnSpc>
                <a:spcPct val="100000"/>
              </a:lnSpc>
              <a:spcBef>
                <a:spcPts val="0"/>
              </a:spcBef>
              <a:spcAft>
                <a:spcPts val="0"/>
              </a:spcAft>
              <a:buClr>
                <a:schemeClr val="accent1"/>
              </a:buClr>
              <a:buSzPts val="1100"/>
              <a:buFont typeface="Arial"/>
              <a:buNone/>
              <a:defRPr b="0" sz="1100">
                <a:solidFill>
                  <a:schemeClr val="accent1"/>
                </a:solidFill>
                <a:latin typeface="Arial"/>
                <a:ea typeface="Arial"/>
                <a:cs typeface="Arial"/>
                <a:sym typeface="Arial"/>
              </a:defRPr>
            </a:lvl9pPr>
          </a:lstStyle>
          <a:p/>
        </p:txBody>
      </p:sp>
      <p:sp>
        <p:nvSpPr>
          <p:cNvPr id="114" name="Google Shape;114;p23"/>
          <p:cNvSpPr txBox="1"/>
          <p:nvPr>
            <p:ph idx="4" type="ctrTitle"/>
          </p:nvPr>
        </p:nvSpPr>
        <p:spPr>
          <a:xfrm>
            <a:off x="998325" y="644550"/>
            <a:ext cx="7833900" cy="6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Font typeface="Arial"/>
              <a:buNone/>
              <a:defRPr b="0" sz="3000">
                <a:latin typeface="Arial"/>
                <a:ea typeface="Arial"/>
                <a:cs typeface="Arial"/>
                <a:sym typeface="Arial"/>
              </a:defRPr>
            </a:lvl1pPr>
            <a:lvl2pPr lvl="1" algn="l">
              <a:lnSpc>
                <a:spcPct val="100000"/>
              </a:lnSpc>
              <a:spcBef>
                <a:spcPts val="0"/>
              </a:spcBef>
              <a:spcAft>
                <a:spcPts val="0"/>
              </a:spcAft>
              <a:buClr>
                <a:schemeClr val="accent1"/>
              </a:buClr>
              <a:buSzPts val="5200"/>
              <a:buNone/>
              <a:defRPr sz="5200">
                <a:solidFill>
                  <a:schemeClr val="accent1"/>
                </a:solidFill>
              </a:defRPr>
            </a:lvl2pPr>
            <a:lvl3pPr lvl="2" algn="l">
              <a:lnSpc>
                <a:spcPct val="100000"/>
              </a:lnSpc>
              <a:spcBef>
                <a:spcPts val="0"/>
              </a:spcBef>
              <a:spcAft>
                <a:spcPts val="0"/>
              </a:spcAft>
              <a:buClr>
                <a:schemeClr val="accent1"/>
              </a:buClr>
              <a:buSzPts val="5200"/>
              <a:buNone/>
              <a:defRPr sz="5200">
                <a:solidFill>
                  <a:schemeClr val="accent1"/>
                </a:solidFill>
              </a:defRPr>
            </a:lvl3pPr>
            <a:lvl4pPr lvl="3" algn="l">
              <a:lnSpc>
                <a:spcPct val="100000"/>
              </a:lnSpc>
              <a:spcBef>
                <a:spcPts val="0"/>
              </a:spcBef>
              <a:spcAft>
                <a:spcPts val="0"/>
              </a:spcAft>
              <a:buClr>
                <a:schemeClr val="accent1"/>
              </a:buClr>
              <a:buSzPts val="5200"/>
              <a:buNone/>
              <a:defRPr sz="5200">
                <a:solidFill>
                  <a:schemeClr val="accent1"/>
                </a:solidFill>
              </a:defRPr>
            </a:lvl4pPr>
            <a:lvl5pPr lvl="4" algn="l">
              <a:lnSpc>
                <a:spcPct val="100000"/>
              </a:lnSpc>
              <a:spcBef>
                <a:spcPts val="0"/>
              </a:spcBef>
              <a:spcAft>
                <a:spcPts val="0"/>
              </a:spcAft>
              <a:buClr>
                <a:schemeClr val="accent1"/>
              </a:buClr>
              <a:buSzPts val="5200"/>
              <a:buNone/>
              <a:defRPr sz="5200">
                <a:solidFill>
                  <a:schemeClr val="accent1"/>
                </a:solidFill>
              </a:defRPr>
            </a:lvl5pPr>
            <a:lvl6pPr lvl="5" algn="l">
              <a:lnSpc>
                <a:spcPct val="100000"/>
              </a:lnSpc>
              <a:spcBef>
                <a:spcPts val="0"/>
              </a:spcBef>
              <a:spcAft>
                <a:spcPts val="0"/>
              </a:spcAft>
              <a:buClr>
                <a:schemeClr val="accent1"/>
              </a:buClr>
              <a:buSzPts val="5200"/>
              <a:buNone/>
              <a:defRPr sz="5200">
                <a:solidFill>
                  <a:schemeClr val="accent1"/>
                </a:solidFill>
              </a:defRPr>
            </a:lvl6pPr>
            <a:lvl7pPr lvl="6" algn="l">
              <a:lnSpc>
                <a:spcPct val="100000"/>
              </a:lnSpc>
              <a:spcBef>
                <a:spcPts val="0"/>
              </a:spcBef>
              <a:spcAft>
                <a:spcPts val="0"/>
              </a:spcAft>
              <a:buClr>
                <a:schemeClr val="accent1"/>
              </a:buClr>
              <a:buSzPts val="5200"/>
              <a:buNone/>
              <a:defRPr sz="5200">
                <a:solidFill>
                  <a:schemeClr val="accent1"/>
                </a:solidFill>
              </a:defRPr>
            </a:lvl7pPr>
            <a:lvl8pPr lvl="7" algn="l">
              <a:lnSpc>
                <a:spcPct val="100000"/>
              </a:lnSpc>
              <a:spcBef>
                <a:spcPts val="0"/>
              </a:spcBef>
              <a:spcAft>
                <a:spcPts val="0"/>
              </a:spcAft>
              <a:buClr>
                <a:schemeClr val="accent1"/>
              </a:buClr>
              <a:buSzPts val="5200"/>
              <a:buNone/>
              <a:defRPr sz="5200">
                <a:solidFill>
                  <a:schemeClr val="accent1"/>
                </a:solidFill>
              </a:defRPr>
            </a:lvl8pPr>
            <a:lvl9pPr lvl="8" algn="l">
              <a:lnSpc>
                <a:spcPct val="100000"/>
              </a:lnSpc>
              <a:spcBef>
                <a:spcPts val="0"/>
              </a:spcBef>
              <a:spcAft>
                <a:spcPts val="0"/>
              </a:spcAft>
              <a:buClr>
                <a:schemeClr val="accent1"/>
              </a:buClr>
              <a:buSzPts val="5200"/>
              <a:buNone/>
              <a:defRPr sz="5200">
                <a:solidFill>
                  <a:schemeClr val="accen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INFOGRAPHY">
  <p:cSld name="TITLE_1_1_2">
    <p:bg>
      <p:bgPr>
        <a:gradFill>
          <a:gsLst>
            <a:gs pos="0">
              <a:srgbClr val="052643"/>
            </a:gs>
            <a:gs pos="100000">
              <a:srgbClr val="041523"/>
            </a:gs>
          </a:gsLst>
          <a:path path="circle">
            <a:fillToRect b="50%" l="50%" r="50%" t="50%"/>
          </a:path>
          <a:tileRect/>
        </a:gradFill>
      </p:bgPr>
    </p:bg>
    <p:spTree>
      <p:nvGrpSpPr>
        <p:cNvPr id="115" name="Shape 115"/>
        <p:cNvGrpSpPr/>
        <p:nvPr/>
      </p:nvGrpSpPr>
      <p:grpSpPr>
        <a:xfrm>
          <a:off x="0" y="0"/>
          <a:ext cx="0" cy="0"/>
          <a:chOff x="0" y="0"/>
          <a:chExt cx="0" cy="0"/>
        </a:xfrm>
      </p:grpSpPr>
      <p:sp>
        <p:nvSpPr>
          <p:cNvPr id="116" name="Google Shape;116;p24"/>
          <p:cNvSpPr txBox="1"/>
          <p:nvPr>
            <p:ph idx="1" type="subTitle"/>
          </p:nvPr>
        </p:nvSpPr>
        <p:spPr>
          <a:xfrm>
            <a:off x="3874950" y="3625075"/>
            <a:ext cx="1394100" cy="502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000"/>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p:txBody>
      </p:sp>
      <p:sp>
        <p:nvSpPr>
          <p:cNvPr id="117" name="Google Shape;117;p24"/>
          <p:cNvSpPr txBox="1"/>
          <p:nvPr>
            <p:ph idx="2" type="subTitle"/>
          </p:nvPr>
        </p:nvSpPr>
        <p:spPr>
          <a:xfrm>
            <a:off x="5813500" y="3639800"/>
            <a:ext cx="1394100" cy="502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000"/>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p:txBody>
      </p:sp>
      <p:sp>
        <p:nvSpPr>
          <p:cNvPr id="118" name="Google Shape;118;p24"/>
          <p:cNvSpPr txBox="1"/>
          <p:nvPr>
            <p:ph idx="3" type="subTitle"/>
          </p:nvPr>
        </p:nvSpPr>
        <p:spPr>
          <a:xfrm>
            <a:off x="1936387" y="3619725"/>
            <a:ext cx="1394100" cy="502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000"/>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p:txBody>
      </p:sp>
      <p:sp>
        <p:nvSpPr>
          <p:cNvPr id="119" name="Google Shape;119;p24"/>
          <p:cNvSpPr txBox="1"/>
          <p:nvPr>
            <p:ph type="ctrTitle"/>
          </p:nvPr>
        </p:nvSpPr>
        <p:spPr>
          <a:xfrm>
            <a:off x="3533994" y="3503375"/>
            <a:ext cx="2076000" cy="19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000"/>
              <a:buFont typeface="Arial"/>
              <a:buNone/>
              <a:defRPr b="0" sz="1000">
                <a:latin typeface="Arial"/>
                <a:ea typeface="Arial"/>
                <a:cs typeface="Arial"/>
                <a:sym typeface="Arial"/>
              </a:defRPr>
            </a:lvl1pPr>
            <a:lvl2pPr lvl="1" algn="ctr">
              <a:lnSpc>
                <a:spcPct val="100000"/>
              </a:lnSpc>
              <a:spcBef>
                <a:spcPts val="0"/>
              </a:spcBef>
              <a:spcAft>
                <a:spcPts val="0"/>
              </a:spcAft>
              <a:buSzPts val="1000"/>
              <a:buFont typeface="Arial"/>
              <a:buNone/>
              <a:defRPr b="0" sz="1000">
                <a:latin typeface="Arial"/>
                <a:ea typeface="Arial"/>
                <a:cs typeface="Arial"/>
                <a:sym typeface="Arial"/>
              </a:defRPr>
            </a:lvl2pPr>
            <a:lvl3pPr lvl="2" algn="ctr">
              <a:lnSpc>
                <a:spcPct val="100000"/>
              </a:lnSpc>
              <a:spcBef>
                <a:spcPts val="0"/>
              </a:spcBef>
              <a:spcAft>
                <a:spcPts val="0"/>
              </a:spcAft>
              <a:buSzPts val="1000"/>
              <a:buFont typeface="Arial"/>
              <a:buNone/>
              <a:defRPr b="0" sz="1000">
                <a:latin typeface="Arial"/>
                <a:ea typeface="Arial"/>
                <a:cs typeface="Arial"/>
                <a:sym typeface="Arial"/>
              </a:defRPr>
            </a:lvl3pPr>
            <a:lvl4pPr lvl="3" algn="ctr">
              <a:lnSpc>
                <a:spcPct val="100000"/>
              </a:lnSpc>
              <a:spcBef>
                <a:spcPts val="0"/>
              </a:spcBef>
              <a:spcAft>
                <a:spcPts val="0"/>
              </a:spcAft>
              <a:buSzPts val="1000"/>
              <a:buFont typeface="Arial"/>
              <a:buNone/>
              <a:defRPr b="0" sz="1000">
                <a:latin typeface="Arial"/>
                <a:ea typeface="Arial"/>
                <a:cs typeface="Arial"/>
                <a:sym typeface="Arial"/>
              </a:defRPr>
            </a:lvl4pPr>
            <a:lvl5pPr lvl="4" algn="ctr">
              <a:lnSpc>
                <a:spcPct val="100000"/>
              </a:lnSpc>
              <a:spcBef>
                <a:spcPts val="0"/>
              </a:spcBef>
              <a:spcAft>
                <a:spcPts val="0"/>
              </a:spcAft>
              <a:buSzPts val="1000"/>
              <a:buFont typeface="Arial"/>
              <a:buNone/>
              <a:defRPr b="0" sz="1000">
                <a:latin typeface="Arial"/>
                <a:ea typeface="Arial"/>
                <a:cs typeface="Arial"/>
                <a:sym typeface="Arial"/>
              </a:defRPr>
            </a:lvl5pPr>
            <a:lvl6pPr lvl="5" algn="ctr">
              <a:lnSpc>
                <a:spcPct val="100000"/>
              </a:lnSpc>
              <a:spcBef>
                <a:spcPts val="0"/>
              </a:spcBef>
              <a:spcAft>
                <a:spcPts val="0"/>
              </a:spcAft>
              <a:buSzPts val="1000"/>
              <a:buFont typeface="Arial"/>
              <a:buNone/>
              <a:defRPr b="0" sz="1000">
                <a:latin typeface="Arial"/>
                <a:ea typeface="Arial"/>
                <a:cs typeface="Arial"/>
                <a:sym typeface="Arial"/>
              </a:defRPr>
            </a:lvl6pPr>
            <a:lvl7pPr lvl="6" algn="ctr">
              <a:lnSpc>
                <a:spcPct val="100000"/>
              </a:lnSpc>
              <a:spcBef>
                <a:spcPts val="0"/>
              </a:spcBef>
              <a:spcAft>
                <a:spcPts val="0"/>
              </a:spcAft>
              <a:buSzPts val="1000"/>
              <a:buFont typeface="Arial"/>
              <a:buNone/>
              <a:defRPr b="0" sz="1000">
                <a:latin typeface="Arial"/>
                <a:ea typeface="Arial"/>
                <a:cs typeface="Arial"/>
                <a:sym typeface="Arial"/>
              </a:defRPr>
            </a:lvl7pPr>
            <a:lvl8pPr lvl="7" algn="ctr">
              <a:lnSpc>
                <a:spcPct val="100000"/>
              </a:lnSpc>
              <a:spcBef>
                <a:spcPts val="0"/>
              </a:spcBef>
              <a:spcAft>
                <a:spcPts val="0"/>
              </a:spcAft>
              <a:buSzPts val="1000"/>
              <a:buFont typeface="Arial"/>
              <a:buNone/>
              <a:defRPr b="0" sz="1000">
                <a:latin typeface="Arial"/>
                <a:ea typeface="Arial"/>
                <a:cs typeface="Arial"/>
                <a:sym typeface="Arial"/>
              </a:defRPr>
            </a:lvl8pPr>
            <a:lvl9pPr lvl="8" algn="ctr">
              <a:lnSpc>
                <a:spcPct val="100000"/>
              </a:lnSpc>
              <a:spcBef>
                <a:spcPts val="0"/>
              </a:spcBef>
              <a:spcAft>
                <a:spcPts val="0"/>
              </a:spcAft>
              <a:buSzPts val="1000"/>
              <a:buFont typeface="Arial"/>
              <a:buNone/>
              <a:defRPr b="0" sz="1000">
                <a:latin typeface="Arial"/>
                <a:ea typeface="Arial"/>
                <a:cs typeface="Arial"/>
                <a:sym typeface="Arial"/>
              </a:defRPr>
            </a:lvl9pPr>
          </a:lstStyle>
          <a:p/>
        </p:txBody>
      </p:sp>
      <p:sp>
        <p:nvSpPr>
          <p:cNvPr id="120" name="Google Shape;120;p24"/>
          <p:cNvSpPr txBox="1"/>
          <p:nvPr>
            <p:ph idx="4" type="ctrTitle"/>
          </p:nvPr>
        </p:nvSpPr>
        <p:spPr>
          <a:xfrm>
            <a:off x="5472556" y="3523450"/>
            <a:ext cx="2076000" cy="19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000"/>
              <a:buFont typeface="Arial"/>
              <a:buNone/>
              <a:defRPr b="0" sz="1000">
                <a:latin typeface="Arial"/>
                <a:ea typeface="Arial"/>
                <a:cs typeface="Arial"/>
                <a:sym typeface="Arial"/>
              </a:defRPr>
            </a:lvl1pPr>
            <a:lvl2pPr lvl="1" algn="ctr">
              <a:lnSpc>
                <a:spcPct val="100000"/>
              </a:lnSpc>
              <a:spcBef>
                <a:spcPts val="0"/>
              </a:spcBef>
              <a:spcAft>
                <a:spcPts val="0"/>
              </a:spcAft>
              <a:buSzPts val="1000"/>
              <a:buFont typeface="Arial"/>
              <a:buNone/>
              <a:defRPr b="0" sz="1000">
                <a:latin typeface="Arial"/>
                <a:ea typeface="Arial"/>
                <a:cs typeface="Arial"/>
                <a:sym typeface="Arial"/>
              </a:defRPr>
            </a:lvl2pPr>
            <a:lvl3pPr lvl="2" algn="ctr">
              <a:lnSpc>
                <a:spcPct val="100000"/>
              </a:lnSpc>
              <a:spcBef>
                <a:spcPts val="0"/>
              </a:spcBef>
              <a:spcAft>
                <a:spcPts val="0"/>
              </a:spcAft>
              <a:buSzPts val="1000"/>
              <a:buFont typeface="Arial"/>
              <a:buNone/>
              <a:defRPr b="0" sz="1000">
                <a:latin typeface="Arial"/>
                <a:ea typeface="Arial"/>
                <a:cs typeface="Arial"/>
                <a:sym typeface="Arial"/>
              </a:defRPr>
            </a:lvl3pPr>
            <a:lvl4pPr lvl="3" algn="ctr">
              <a:lnSpc>
                <a:spcPct val="100000"/>
              </a:lnSpc>
              <a:spcBef>
                <a:spcPts val="0"/>
              </a:spcBef>
              <a:spcAft>
                <a:spcPts val="0"/>
              </a:spcAft>
              <a:buSzPts val="1000"/>
              <a:buFont typeface="Arial"/>
              <a:buNone/>
              <a:defRPr b="0" sz="1000">
                <a:latin typeface="Arial"/>
                <a:ea typeface="Arial"/>
                <a:cs typeface="Arial"/>
                <a:sym typeface="Arial"/>
              </a:defRPr>
            </a:lvl4pPr>
            <a:lvl5pPr lvl="4" algn="ctr">
              <a:lnSpc>
                <a:spcPct val="100000"/>
              </a:lnSpc>
              <a:spcBef>
                <a:spcPts val="0"/>
              </a:spcBef>
              <a:spcAft>
                <a:spcPts val="0"/>
              </a:spcAft>
              <a:buSzPts val="1000"/>
              <a:buFont typeface="Arial"/>
              <a:buNone/>
              <a:defRPr b="0" sz="1000">
                <a:latin typeface="Arial"/>
                <a:ea typeface="Arial"/>
                <a:cs typeface="Arial"/>
                <a:sym typeface="Arial"/>
              </a:defRPr>
            </a:lvl5pPr>
            <a:lvl6pPr lvl="5" algn="ctr">
              <a:lnSpc>
                <a:spcPct val="100000"/>
              </a:lnSpc>
              <a:spcBef>
                <a:spcPts val="0"/>
              </a:spcBef>
              <a:spcAft>
                <a:spcPts val="0"/>
              </a:spcAft>
              <a:buSzPts val="1000"/>
              <a:buFont typeface="Arial"/>
              <a:buNone/>
              <a:defRPr b="0" sz="1000">
                <a:latin typeface="Arial"/>
                <a:ea typeface="Arial"/>
                <a:cs typeface="Arial"/>
                <a:sym typeface="Arial"/>
              </a:defRPr>
            </a:lvl6pPr>
            <a:lvl7pPr lvl="6" algn="ctr">
              <a:lnSpc>
                <a:spcPct val="100000"/>
              </a:lnSpc>
              <a:spcBef>
                <a:spcPts val="0"/>
              </a:spcBef>
              <a:spcAft>
                <a:spcPts val="0"/>
              </a:spcAft>
              <a:buSzPts val="1000"/>
              <a:buFont typeface="Arial"/>
              <a:buNone/>
              <a:defRPr b="0" sz="1000">
                <a:latin typeface="Arial"/>
                <a:ea typeface="Arial"/>
                <a:cs typeface="Arial"/>
                <a:sym typeface="Arial"/>
              </a:defRPr>
            </a:lvl7pPr>
            <a:lvl8pPr lvl="7" algn="ctr">
              <a:lnSpc>
                <a:spcPct val="100000"/>
              </a:lnSpc>
              <a:spcBef>
                <a:spcPts val="0"/>
              </a:spcBef>
              <a:spcAft>
                <a:spcPts val="0"/>
              </a:spcAft>
              <a:buSzPts val="1000"/>
              <a:buFont typeface="Arial"/>
              <a:buNone/>
              <a:defRPr b="0" sz="1000">
                <a:latin typeface="Arial"/>
                <a:ea typeface="Arial"/>
                <a:cs typeface="Arial"/>
                <a:sym typeface="Arial"/>
              </a:defRPr>
            </a:lvl8pPr>
            <a:lvl9pPr lvl="8" algn="ctr">
              <a:lnSpc>
                <a:spcPct val="100000"/>
              </a:lnSpc>
              <a:spcBef>
                <a:spcPts val="0"/>
              </a:spcBef>
              <a:spcAft>
                <a:spcPts val="0"/>
              </a:spcAft>
              <a:buSzPts val="1000"/>
              <a:buFont typeface="Arial"/>
              <a:buNone/>
              <a:defRPr b="0" sz="1000">
                <a:latin typeface="Arial"/>
                <a:ea typeface="Arial"/>
                <a:cs typeface="Arial"/>
                <a:sym typeface="Arial"/>
              </a:defRPr>
            </a:lvl9pPr>
          </a:lstStyle>
          <a:p/>
        </p:txBody>
      </p:sp>
      <p:sp>
        <p:nvSpPr>
          <p:cNvPr id="121" name="Google Shape;121;p24"/>
          <p:cNvSpPr txBox="1"/>
          <p:nvPr>
            <p:ph idx="5" type="ctrTitle"/>
          </p:nvPr>
        </p:nvSpPr>
        <p:spPr>
          <a:xfrm>
            <a:off x="1595444" y="3503375"/>
            <a:ext cx="2076000" cy="19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000"/>
              <a:buFont typeface="Arial"/>
              <a:buNone/>
              <a:defRPr b="0" sz="1000">
                <a:latin typeface="Arial"/>
                <a:ea typeface="Arial"/>
                <a:cs typeface="Arial"/>
                <a:sym typeface="Arial"/>
              </a:defRPr>
            </a:lvl1pPr>
            <a:lvl2pPr lvl="1" algn="ctr">
              <a:lnSpc>
                <a:spcPct val="100000"/>
              </a:lnSpc>
              <a:spcBef>
                <a:spcPts val="0"/>
              </a:spcBef>
              <a:spcAft>
                <a:spcPts val="0"/>
              </a:spcAft>
              <a:buSzPts val="1000"/>
              <a:buFont typeface="Arial"/>
              <a:buNone/>
              <a:defRPr b="0" sz="1000">
                <a:latin typeface="Arial"/>
                <a:ea typeface="Arial"/>
                <a:cs typeface="Arial"/>
                <a:sym typeface="Arial"/>
              </a:defRPr>
            </a:lvl2pPr>
            <a:lvl3pPr lvl="2" algn="ctr">
              <a:lnSpc>
                <a:spcPct val="100000"/>
              </a:lnSpc>
              <a:spcBef>
                <a:spcPts val="0"/>
              </a:spcBef>
              <a:spcAft>
                <a:spcPts val="0"/>
              </a:spcAft>
              <a:buSzPts val="1000"/>
              <a:buFont typeface="Arial"/>
              <a:buNone/>
              <a:defRPr b="0" sz="1000">
                <a:latin typeface="Arial"/>
                <a:ea typeface="Arial"/>
                <a:cs typeface="Arial"/>
                <a:sym typeface="Arial"/>
              </a:defRPr>
            </a:lvl3pPr>
            <a:lvl4pPr lvl="3" algn="ctr">
              <a:lnSpc>
                <a:spcPct val="100000"/>
              </a:lnSpc>
              <a:spcBef>
                <a:spcPts val="0"/>
              </a:spcBef>
              <a:spcAft>
                <a:spcPts val="0"/>
              </a:spcAft>
              <a:buSzPts val="1000"/>
              <a:buFont typeface="Arial"/>
              <a:buNone/>
              <a:defRPr b="0" sz="1000">
                <a:latin typeface="Arial"/>
                <a:ea typeface="Arial"/>
                <a:cs typeface="Arial"/>
                <a:sym typeface="Arial"/>
              </a:defRPr>
            </a:lvl4pPr>
            <a:lvl5pPr lvl="4" algn="ctr">
              <a:lnSpc>
                <a:spcPct val="100000"/>
              </a:lnSpc>
              <a:spcBef>
                <a:spcPts val="0"/>
              </a:spcBef>
              <a:spcAft>
                <a:spcPts val="0"/>
              </a:spcAft>
              <a:buSzPts val="1000"/>
              <a:buFont typeface="Arial"/>
              <a:buNone/>
              <a:defRPr b="0" sz="1000">
                <a:latin typeface="Arial"/>
                <a:ea typeface="Arial"/>
                <a:cs typeface="Arial"/>
                <a:sym typeface="Arial"/>
              </a:defRPr>
            </a:lvl5pPr>
            <a:lvl6pPr lvl="5" algn="ctr">
              <a:lnSpc>
                <a:spcPct val="100000"/>
              </a:lnSpc>
              <a:spcBef>
                <a:spcPts val="0"/>
              </a:spcBef>
              <a:spcAft>
                <a:spcPts val="0"/>
              </a:spcAft>
              <a:buSzPts val="1000"/>
              <a:buFont typeface="Arial"/>
              <a:buNone/>
              <a:defRPr b="0" sz="1000">
                <a:latin typeface="Arial"/>
                <a:ea typeface="Arial"/>
                <a:cs typeface="Arial"/>
                <a:sym typeface="Arial"/>
              </a:defRPr>
            </a:lvl6pPr>
            <a:lvl7pPr lvl="6" algn="ctr">
              <a:lnSpc>
                <a:spcPct val="100000"/>
              </a:lnSpc>
              <a:spcBef>
                <a:spcPts val="0"/>
              </a:spcBef>
              <a:spcAft>
                <a:spcPts val="0"/>
              </a:spcAft>
              <a:buSzPts val="1000"/>
              <a:buFont typeface="Arial"/>
              <a:buNone/>
              <a:defRPr b="0" sz="1000">
                <a:latin typeface="Arial"/>
                <a:ea typeface="Arial"/>
                <a:cs typeface="Arial"/>
                <a:sym typeface="Arial"/>
              </a:defRPr>
            </a:lvl7pPr>
            <a:lvl8pPr lvl="7" algn="ctr">
              <a:lnSpc>
                <a:spcPct val="100000"/>
              </a:lnSpc>
              <a:spcBef>
                <a:spcPts val="0"/>
              </a:spcBef>
              <a:spcAft>
                <a:spcPts val="0"/>
              </a:spcAft>
              <a:buSzPts val="1000"/>
              <a:buFont typeface="Arial"/>
              <a:buNone/>
              <a:defRPr b="0" sz="1000">
                <a:latin typeface="Arial"/>
                <a:ea typeface="Arial"/>
                <a:cs typeface="Arial"/>
                <a:sym typeface="Arial"/>
              </a:defRPr>
            </a:lvl8pPr>
            <a:lvl9pPr lvl="8" algn="ctr">
              <a:lnSpc>
                <a:spcPct val="100000"/>
              </a:lnSpc>
              <a:spcBef>
                <a:spcPts val="0"/>
              </a:spcBef>
              <a:spcAft>
                <a:spcPts val="0"/>
              </a:spcAft>
              <a:buSzPts val="1000"/>
              <a:buFont typeface="Arial"/>
              <a:buNone/>
              <a:defRPr b="0" sz="1000">
                <a:latin typeface="Arial"/>
                <a:ea typeface="Arial"/>
                <a:cs typeface="Arial"/>
                <a:sym typeface="Arial"/>
              </a:defRPr>
            </a:lvl9pPr>
          </a:lstStyle>
          <a:p/>
        </p:txBody>
      </p:sp>
      <p:sp>
        <p:nvSpPr>
          <p:cNvPr id="122" name="Google Shape;122;p24"/>
          <p:cNvSpPr txBox="1"/>
          <p:nvPr>
            <p:ph idx="6"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Font typeface="Arial"/>
              <a:buNone/>
              <a:defRPr b="0" sz="3000">
                <a:latin typeface="Arial"/>
                <a:ea typeface="Arial"/>
                <a:cs typeface="Arial"/>
                <a:sym typeface="Aria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GRAPHIC">
  <p:cSld name="TITLE_1_1_1_2">
    <p:bg>
      <p:bgPr>
        <a:gradFill>
          <a:gsLst>
            <a:gs pos="0">
              <a:srgbClr val="052643"/>
            </a:gs>
            <a:gs pos="100000">
              <a:srgbClr val="041523"/>
            </a:gs>
          </a:gsLst>
          <a:path path="circle">
            <a:fillToRect b="50%" l="50%" r="50%" t="50%"/>
          </a:path>
          <a:tileRect/>
        </a:gradFill>
      </p:bgPr>
    </p:bg>
    <p:spTree>
      <p:nvGrpSpPr>
        <p:cNvPr id="123" name="Shape 123"/>
        <p:cNvGrpSpPr/>
        <p:nvPr/>
      </p:nvGrpSpPr>
      <p:grpSpPr>
        <a:xfrm>
          <a:off x="0" y="0"/>
          <a:ext cx="0" cy="0"/>
          <a:chOff x="0" y="0"/>
          <a:chExt cx="0" cy="0"/>
        </a:xfrm>
      </p:grpSpPr>
      <p:sp>
        <p:nvSpPr>
          <p:cNvPr id="124" name="Google Shape;124;p25"/>
          <p:cNvSpPr txBox="1"/>
          <p:nvPr>
            <p:ph type="ctrTitle"/>
          </p:nvPr>
        </p:nvSpPr>
        <p:spPr>
          <a:xfrm>
            <a:off x="5822506" y="2519563"/>
            <a:ext cx="2076000" cy="19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100"/>
              <a:buFont typeface="Arial"/>
              <a:buNone/>
              <a:defRPr b="0" sz="1100">
                <a:latin typeface="Arial"/>
                <a:ea typeface="Arial"/>
                <a:cs typeface="Arial"/>
                <a:sym typeface="Arial"/>
              </a:defRPr>
            </a:lvl1pPr>
            <a:lvl2pPr lvl="1" algn="l">
              <a:lnSpc>
                <a:spcPct val="100000"/>
              </a:lnSpc>
              <a:spcBef>
                <a:spcPts val="0"/>
              </a:spcBef>
              <a:spcAft>
                <a:spcPts val="0"/>
              </a:spcAft>
              <a:buSzPts val="1100"/>
              <a:buFont typeface="Arial"/>
              <a:buNone/>
              <a:defRPr b="0" sz="1100">
                <a:latin typeface="Arial"/>
                <a:ea typeface="Arial"/>
                <a:cs typeface="Arial"/>
                <a:sym typeface="Arial"/>
              </a:defRPr>
            </a:lvl2pPr>
            <a:lvl3pPr lvl="2" algn="l">
              <a:lnSpc>
                <a:spcPct val="100000"/>
              </a:lnSpc>
              <a:spcBef>
                <a:spcPts val="0"/>
              </a:spcBef>
              <a:spcAft>
                <a:spcPts val="0"/>
              </a:spcAft>
              <a:buSzPts val="1100"/>
              <a:buFont typeface="Arial"/>
              <a:buNone/>
              <a:defRPr b="0" sz="1100">
                <a:latin typeface="Arial"/>
                <a:ea typeface="Arial"/>
                <a:cs typeface="Arial"/>
                <a:sym typeface="Arial"/>
              </a:defRPr>
            </a:lvl3pPr>
            <a:lvl4pPr lvl="3" algn="l">
              <a:lnSpc>
                <a:spcPct val="100000"/>
              </a:lnSpc>
              <a:spcBef>
                <a:spcPts val="0"/>
              </a:spcBef>
              <a:spcAft>
                <a:spcPts val="0"/>
              </a:spcAft>
              <a:buSzPts val="1100"/>
              <a:buFont typeface="Arial"/>
              <a:buNone/>
              <a:defRPr b="0" sz="1100">
                <a:latin typeface="Arial"/>
                <a:ea typeface="Arial"/>
                <a:cs typeface="Arial"/>
                <a:sym typeface="Arial"/>
              </a:defRPr>
            </a:lvl4pPr>
            <a:lvl5pPr lvl="4" algn="l">
              <a:lnSpc>
                <a:spcPct val="100000"/>
              </a:lnSpc>
              <a:spcBef>
                <a:spcPts val="0"/>
              </a:spcBef>
              <a:spcAft>
                <a:spcPts val="0"/>
              </a:spcAft>
              <a:buSzPts val="1100"/>
              <a:buFont typeface="Arial"/>
              <a:buNone/>
              <a:defRPr b="0" sz="1100">
                <a:latin typeface="Arial"/>
                <a:ea typeface="Arial"/>
                <a:cs typeface="Arial"/>
                <a:sym typeface="Arial"/>
              </a:defRPr>
            </a:lvl5pPr>
            <a:lvl6pPr lvl="5" algn="l">
              <a:lnSpc>
                <a:spcPct val="100000"/>
              </a:lnSpc>
              <a:spcBef>
                <a:spcPts val="0"/>
              </a:spcBef>
              <a:spcAft>
                <a:spcPts val="0"/>
              </a:spcAft>
              <a:buSzPts val="1100"/>
              <a:buFont typeface="Arial"/>
              <a:buNone/>
              <a:defRPr b="0" sz="1100">
                <a:latin typeface="Arial"/>
                <a:ea typeface="Arial"/>
                <a:cs typeface="Arial"/>
                <a:sym typeface="Arial"/>
              </a:defRPr>
            </a:lvl6pPr>
            <a:lvl7pPr lvl="6" algn="l">
              <a:lnSpc>
                <a:spcPct val="100000"/>
              </a:lnSpc>
              <a:spcBef>
                <a:spcPts val="0"/>
              </a:spcBef>
              <a:spcAft>
                <a:spcPts val="0"/>
              </a:spcAft>
              <a:buSzPts val="1100"/>
              <a:buFont typeface="Arial"/>
              <a:buNone/>
              <a:defRPr b="0" sz="1100">
                <a:latin typeface="Arial"/>
                <a:ea typeface="Arial"/>
                <a:cs typeface="Arial"/>
                <a:sym typeface="Arial"/>
              </a:defRPr>
            </a:lvl7pPr>
            <a:lvl8pPr lvl="7" algn="l">
              <a:lnSpc>
                <a:spcPct val="100000"/>
              </a:lnSpc>
              <a:spcBef>
                <a:spcPts val="0"/>
              </a:spcBef>
              <a:spcAft>
                <a:spcPts val="0"/>
              </a:spcAft>
              <a:buSzPts val="1100"/>
              <a:buFont typeface="Arial"/>
              <a:buNone/>
              <a:defRPr b="0" sz="1100">
                <a:latin typeface="Arial"/>
                <a:ea typeface="Arial"/>
                <a:cs typeface="Arial"/>
                <a:sym typeface="Arial"/>
              </a:defRPr>
            </a:lvl8pPr>
            <a:lvl9pPr lvl="8" algn="l">
              <a:lnSpc>
                <a:spcPct val="100000"/>
              </a:lnSpc>
              <a:spcBef>
                <a:spcPts val="0"/>
              </a:spcBef>
              <a:spcAft>
                <a:spcPts val="0"/>
              </a:spcAft>
              <a:buSzPts val="1100"/>
              <a:buFont typeface="Arial"/>
              <a:buNone/>
              <a:defRPr b="0" sz="1100">
                <a:latin typeface="Arial"/>
                <a:ea typeface="Arial"/>
                <a:cs typeface="Arial"/>
                <a:sym typeface="Arial"/>
              </a:defRPr>
            </a:lvl9pPr>
          </a:lstStyle>
          <a:p/>
        </p:txBody>
      </p:sp>
      <p:sp>
        <p:nvSpPr>
          <p:cNvPr id="125" name="Google Shape;125;p25"/>
          <p:cNvSpPr txBox="1"/>
          <p:nvPr>
            <p:ph idx="2" type="ctrTitle"/>
          </p:nvPr>
        </p:nvSpPr>
        <p:spPr>
          <a:xfrm>
            <a:off x="5822506" y="3943413"/>
            <a:ext cx="2076000" cy="19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100"/>
              <a:buFont typeface="Arial"/>
              <a:buNone/>
              <a:defRPr b="0" sz="1100">
                <a:latin typeface="Arial"/>
                <a:ea typeface="Arial"/>
                <a:cs typeface="Arial"/>
                <a:sym typeface="Arial"/>
              </a:defRPr>
            </a:lvl1pPr>
            <a:lvl2pPr lvl="1" algn="l">
              <a:lnSpc>
                <a:spcPct val="100000"/>
              </a:lnSpc>
              <a:spcBef>
                <a:spcPts val="0"/>
              </a:spcBef>
              <a:spcAft>
                <a:spcPts val="0"/>
              </a:spcAft>
              <a:buSzPts val="1100"/>
              <a:buFont typeface="Arial"/>
              <a:buNone/>
              <a:defRPr b="0" sz="1100">
                <a:latin typeface="Arial"/>
                <a:ea typeface="Arial"/>
                <a:cs typeface="Arial"/>
                <a:sym typeface="Arial"/>
              </a:defRPr>
            </a:lvl2pPr>
            <a:lvl3pPr lvl="2" algn="l">
              <a:lnSpc>
                <a:spcPct val="100000"/>
              </a:lnSpc>
              <a:spcBef>
                <a:spcPts val="0"/>
              </a:spcBef>
              <a:spcAft>
                <a:spcPts val="0"/>
              </a:spcAft>
              <a:buSzPts val="1100"/>
              <a:buFont typeface="Arial"/>
              <a:buNone/>
              <a:defRPr b="0" sz="1100">
                <a:latin typeface="Arial"/>
                <a:ea typeface="Arial"/>
                <a:cs typeface="Arial"/>
                <a:sym typeface="Arial"/>
              </a:defRPr>
            </a:lvl3pPr>
            <a:lvl4pPr lvl="3" algn="l">
              <a:lnSpc>
                <a:spcPct val="100000"/>
              </a:lnSpc>
              <a:spcBef>
                <a:spcPts val="0"/>
              </a:spcBef>
              <a:spcAft>
                <a:spcPts val="0"/>
              </a:spcAft>
              <a:buSzPts val="1100"/>
              <a:buFont typeface="Arial"/>
              <a:buNone/>
              <a:defRPr b="0" sz="1100">
                <a:latin typeface="Arial"/>
                <a:ea typeface="Arial"/>
                <a:cs typeface="Arial"/>
                <a:sym typeface="Arial"/>
              </a:defRPr>
            </a:lvl4pPr>
            <a:lvl5pPr lvl="4" algn="l">
              <a:lnSpc>
                <a:spcPct val="100000"/>
              </a:lnSpc>
              <a:spcBef>
                <a:spcPts val="0"/>
              </a:spcBef>
              <a:spcAft>
                <a:spcPts val="0"/>
              </a:spcAft>
              <a:buSzPts val="1100"/>
              <a:buFont typeface="Arial"/>
              <a:buNone/>
              <a:defRPr b="0" sz="1100">
                <a:latin typeface="Arial"/>
                <a:ea typeface="Arial"/>
                <a:cs typeface="Arial"/>
                <a:sym typeface="Arial"/>
              </a:defRPr>
            </a:lvl5pPr>
            <a:lvl6pPr lvl="5" algn="l">
              <a:lnSpc>
                <a:spcPct val="100000"/>
              </a:lnSpc>
              <a:spcBef>
                <a:spcPts val="0"/>
              </a:spcBef>
              <a:spcAft>
                <a:spcPts val="0"/>
              </a:spcAft>
              <a:buSzPts val="1100"/>
              <a:buFont typeface="Arial"/>
              <a:buNone/>
              <a:defRPr b="0" sz="1100">
                <a:latin typeface="Arial"/>
                <a:ea typeface="Arial"/>
                <a:cs typeface="Arial"/>
                <a:sym typeface="Arial"/>
              </a:defRPr>
            </a:lvl6pPr>
            <a:lvl7pPr lvl="6" algn="l">
              <a:lnSpc>
                <a:spcPct val="100000"/>
              </a:lnSpc>
              <a:spcBef>
                <a:spcPts val="0"/>
              </a:spcBef>
              <a:spcAft>
                <a:spcPts val="0"/>
              </a:spcAft>
              <a:buSzPts val="1100"/>
              <a:buFont typeface="Arial"/>
              <a:buNone/>
              <a:defRPr b="0" sz="1100">
                <a:latin typeface="Arial"/>
                <a:ea typeface="Arial"/>
                <a:cs typeface="Arial"/>
                <a:sym typeface="Arial"/>
              </a:defRPr>
            </a:lvl7pPr>
            <a:lvl8pPr lvl="7" algn="l">
              <a:lnSpc>
                <a:spcPct val="100000"/>
              </a:lnSpc>
              <a:spcBef>
                <a:spcPts val="0"/>
              </a:spcBef>
              <a:spcAft>
                <a:spcPts val="0"/>
              </a:spcAft>
              <a:buSzPts val="1100"/>
              <a:buFont typeface="Arial"/>
              <a:buNone/>
              <a:defRPr b="0" sz="1100">
                <a:latin typeface="Arial"/>
                <a:ea typeface="Arial"/>
                <a:cs typeface="Arial"/>
                <a:sym typeface="Arial"/>
              </a:defRPr>
            </a:lvl8pPr>
            <a:lvl9pPr lvl="8" algn="l">
              <a:lnSpc>
                <a:spcPct val="100000"/>
              </a:lnSpc>
              <a:spcBef>
                <a:spcPts val="0"/>
              </a:spcBef>
              <a:spcAft>
                <a:spcPts val="0"/>
              </a:spcAft>
              <a:buSzPts val="1100"/>
              <a:buFont typeface="Arial"/>
              <a:buNone/>
              <a:defRPr b="0" sz="1100">
                <a:latin typeface="Arial"/>
                <a:ea typeface="Arial"/>
                <a:cs typeface="Arial"/>
                <a:sym typeface="Arial"/>
              </a:defRPr>
            </a:lvl9pPr>
          </a:lstStyle>
          <a:p/>
        </p:txBody>
      </p:sp>
      <p:sp>
        <p:nvSpPr>
          <p:cNvPr id="126" name="Google Shape;126;p25"/>
          <p:cNvSpPr txBox="1"/>
          <p:nvPr>
            <p:ph idx="3" type="ctrTitle"/>
          </p:nvPr>
        </p:nvSpPr>
        <p:spPr>
          <a:xfrm>
            <a:off x="5822506" y="3231488"/>
            <a:ext cx="2076000" cy="19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100"/>
              <a:buFont typeface="Arial"/>
              <a:buNone/>
              <a:defRPr b="0" sz="1100">
                <a:latin typeface="Arial"/>
                <a:ea typeface="Arial"/>
                <a:cs typeface="Arial"/>
                <a:sym typeface="Arial"/>
              </a:defRPr>
            </a:lvl1pPr>
            <a:lvl2pPr lvl="1" algn="l">
              <a:lnSpc>
                <a:spcPct val="100000"/>
              </a:lnSpc>
              <a:spcBef>
                <a:spcPts val="0"/>
              </a:spcBef>
              <a:spcAft>
                <a:spcPts val="0"/>
              </a:spcAft>
              <a:buSzPts val="1100"/>
              <a:buFont typeface="Arial"/>
              <a:buNone/>
              <a:defRPr b="0" sz="1100">
                <a:latin typeface="Arial"/>
                <a:ea typeface="Arial"/>
                <a:cs typeface="Arial"/>
                <a:sym typeface="Arial"/>
              </a:defRPr>
            </a:lvl2pPr>
            <a:lvl3pPr lvl="2" algn="l">
              <a:lnSpc>
                <a:spcPct val="100000"/>
              </a:lnSpc>
              <a:spcBef>
                <a:spcPts val="0"/>
              </a:spcBef>
              <a:spcAft>
                <a:spcPts val="0"/>
              </a:spcAft>
              <a:buSzPts val="1100"/>
              <a:buFont typeface="Arial"/>
              <a:buNone/>
              <a:defRPr b="0" sz="1100">
                <a:latin typeface="Arial"/>
                <a:ea typeface="Arial"/>
                <a:cs typeface="Arial"/>
                <a:sym typeface="Arial"/>
              </a:defRPr>
            </a:lvl3pPr>
            <a:lvl4pPr lvl="3" algn="l">
              <a:lnSpc>
                <a:spcPct val="100000"/>
              </a:lnSpc>
              <a:spcBef>
                <a:spcPts val="0"/>
              </a:spcBef>
              <a:spcAft>
                <a:spcPts val="0"/>
              </a:spcAft>
              <a:buSzPts val="1100"/>
              <a:buFont typeface="Arial"/>
              <a:buNone/>
              <a:defRPr b="0" sz="1100">
                <a:latin typeface="Arial"/>
                <a:ea typeface="Arial"/>
                <a:cs typeface="Arial"/>
                <a:sym typeface="Arial"/>
              </a:defRPr>
            </a:lvl4pPr>
            <a:lvl5pPr lvl="4" algn="l">
              <a:lnSpc>
                <a:spcPct val="100000"/>
              </a:lnSpc>
              <a:spcBef>
                <a:spcPts val="0"/>
              </a:spcBef>
              <a:spcAft>
                <a:spcPts val="0"/>
              </a:spcAft>
              <a:buSzPts val="1100"/>
              <a:buFont typeface="Arial"/>
              <a:buNone/>
              <a:defRPr b="0" sz="1100">
                <a:latin typeface="Arial"/>
                <a:ea typeface="Arial"/>
                <a:cs typeface="Arial"/>
                <a:sym typeface="Arial"/>
              </a:defRPr>
            </a:lvl5pPr>
            <a:lvl6pPr lvl="5" algn="l">
              <a:lnSpc>
                <a:spcPct val="100000"/>
              </a:lnSpc>
              <a:spcBef>
                <a:spcPts val="0"/>
              </a:spcBef>
              <a:spcAft>
                <a:spcPts val="0"/>
              </a:spcAft>
              <a:buSzPts val="1100"/>
              <a:buFont typeface="Arial"/>
              <a:buNone/>
              <a:defRPr b="0" sz="1100">
                <a:latin typeface="Arial"/>
                <a:ea typeface="Arial"/>
                <a:cs typeface="Arial"/>
                <a:sym typeface="Arial"/>
              </a:defRPr>
            </a:lvl6pPr>
            <a:lvl7pPr lvl="6" algn="l">
              <a:lnSpc>
                <a:spcPct val="100000"/>
              </a:lnSpc>
              <a:spcBef>
                <a:spcPts val="0"/>
              </a:spcBef>
              <a:spcAft>
                <a:spcPts val="0"/>
              </a:spcAft>
              <a:buSzPts val="1100"/>
              <a:buFont typeface="Arial"/>
              <a:buNone/>
              <a:defRPr b="0" sz="1100">
                <a:latin typeface="Arial"/>
                <a:ea typeface="Arial"/>
                <a:cs typeface="Arial"/>
                <a:sym typeface="Arial"/>
              </a:defRPr>
            </a:lvl7pPr>
            <a:lvl8pPr lvl="7" algn="l">
              <a:lnSpc>
                <a:spcPct val="100000"/>
              </a:lnSpc>
              <a:spcBef>
                <a:spcPts val="0"/>
              </a:spcBef>
              <a:spcAft>
                <a:spcPts val="0"/>
              </a:spcAft>
              <a:buSzPts val="1100"/>
              <a:buFont typeface="Arial"/>
              <a:buNone/>
              <a:defRPr b="0" sz="1100">
                <a:latin typeface="Arial"/>
                <a:ea typeface="Arial"/>
                <a:cs typeface="Arial"/>
                <a:sym typeface="Arial"/>
              </a:defRPr>
            </a:lvl8pPr>
            <a:lvl9pPr lvl="8" algn="l">
              <a:lnSpc>
                <a:spcPct val="100000"/>
              </a:lnSpc>
              <a:spcBef>
                <a:spcPts val="0"/>
              </a:spcBef>
              <a:spcAft>
                <a:spcPts val="0"/>
              </a:spcAft>
              <a:buSzPts val="1100"/>
              <a:buFont typeface="Arial"/>
              <a:buNone/>
              <a:defRPr b="0" sz="1100">
                <a:latin typeface="Arial"/>
                <a:ea typeface="Arial"/>
                <a:cs typeface="Arial"/>
                <a:sym typeface="Arial"/>
              </a:defRPr>
            </a:lvl9pPr>
          </a:lstStyle>
          <a:p/>
        </p:txBody>
      </p:sp>
      <p:sp>
        <p:nvSpPr>
          <p:cNvPr id="127" name="Google Shape;127;p25"/>
          <p:cNvSpPr txBox="1"/>
          <p:nvPr>
            <p:ph idx="4" type="title"/>
          </p:nvPr>
        </p:nvSpPr>
        <p:spPr>
          <a:xfrm>
            <a:off x="5822506" y="1971825"/>
            <a:ext cx="1176900" cy="6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1pPr>
            <a:lvl2pPr lvl="1"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2pPr>
            <a:lvl3pPr lvl="2"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3pPr>
            <a:lvl4pPr lvl="3"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4pPr>
            <a:lvl5pPr lvl="4"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5pPr>
            <a:lvl6pPr lvl="5"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6pPr>
            <a:lvl7pPr lvl="6"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7pPr>
            <a:lvl8pPr lvl="7"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8pPr>
            <a:lvl9pPr lvl="8"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9pPr>
          </a:lstStyle>
          <a:p/>
        </p:txBody>
      </p:sp>
      <p:sp>
        <p:nvSpPr>
          <p:cNvPr id="128" name="Google Shape;128;p25"/>
          <p:cNvSpPr txBox="1"/>
          <p:nvPr>
            <p:ph idx="5" type="title"/>
          </p:nvPr>
        </p:nvSpPr>
        <p:spPr>
          <a:xfrm>
            <a:off x="5822506" y="2712375"/>
            <a:ext cx="1176900" cy="6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1pPr>
            <a:lvl2pPr lvl="1"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2pPr>
            <a:lvl3pPr lvl="2"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3pPr>
            <a:lvl4pPr lvl="3"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4pPr>
            <a:lvl5pPr lvl="4"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5pPr>
            <a:lvl6pPr lvl="5"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6pPr>
            <a:lvl7pPr lvl="6"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7pPr>
            <a:lvl8pPr lvl="7"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8pPr>
            <a:lvl9pPr lvl="8"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9pPr>
          </a:lstStyle>
          <a:p/>
        </p:txBody>
      </p:sp>
      <p:sp>
        <p:nvSpPr>
          <p:cNvPr id="129" name="Google Shape;129;p25"/>
          <p:cNvSpPr txBox="1"/>
          <p:nvPr>
            <p:ph idx="6" type="title"/>
          </p:nvPr>
        </p:nvSpPr>
        <p:spPr>
          <a:xfrm>
            <a:off x="5822506" y="3442200"/>
            <a:ext cx="1176900" cy="6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1pPr>
            <a:lvl2pPr lvl="1"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2pPr>
            <a:lvl3pPr lvl="2"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3pPr>
            <a:lvl4pPr lvl="3"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4pPr>
            <a:lvl5pPr lvl="4"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5pPr>
            <a:lvl6pPr lvl="5"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6pPr>
            <a:lvl7pPr lvl="6"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7pPr>
            <a:lvl8pPr lvl="7"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8pPr>
            <a:lvl9pPr lvl="8" algn="l">
              <a:lnSpc>
                <a:spcPct val="100000"/>
              </a:lnSpc>
              <a:spcBef>
                <a:spcPts val="0"/>
              </a:spcBef>
              <a:spcAft>
                <a:spcPts val="0"/>
              </a:spcAft>
              <a:buClr>
                <a:schemeClr val="accent1"/>
              </a:buClr>
              <a:buSzPts val="2400"/>
              <a:buFont typeface="Arial"/>
              <a:buNone/>
              <a:defRPr b="0" sz="2400">
                <a:solidFill>
                  <a:schemeClr val="accent1"/>
                </a:solidFill>
                <a:latin typeface="Arial"/>
                <a:ea typeface="Arial"/>
                <a:cs typeface="Arial"/>
                <a:sym typeface="Arial"/>
              </a:defRPr>
            </a:lvl9pPr>
          </a:lstStyle>
          <a:p/>
        </p:txBody>
      </p:sp>
      <p:sp>
        <p:nvSpPr>
          <p:cNvPr id="130" name="Google Shape;130;p25"/>
          <p:cNvSpPr txBox="1"/>
          <p:nvPr>
            <p:ph idx="7"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Font typeface="Arial"/>
              <a:buNone/>
              <a:defRPr b="0" sz="3000">
                <a:latin typeface="Arial"/>
                <a:ea typeface="Arial"/>
                <a:cs typeface="Arial"/>
                <a:sym typeface="Aria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2">
  <p:cSld name="TITLE_1_1_1_2_2">
    <p:bg>
      <p:bgPr>
        <a:gradFill>
          <a:gsLst>
            <a:gs pos="0">
              <a:srgbClr val="052643"/>
            </a:gs>
            <a:gs pos="100000">
              <a:srgbClr val="041523"/>
            </a:gs>
          </a:gsLst>
          <a:path path="circle">
            <a:fillToRect b="50%" l="50%" r="50%" t="50%"/>
          </a:path>
          <a:tileRect/>
        </a:gradFill>
      </p:bgPr>
    </p:bg>
    <p:spTree>
      <p:nvGrpSpPr>
        <p:cNvPr id="131" name="Shape 131"/>
        <p:cNvGrpSpPr/>
        <p:nvPr/>
      </p:nvGrpSpPr>
      <p:grpSpPr>
        <a:xfrm>
          <a:off x="0" y="0"/>
          <a:ext cx="0" cy="0"/>
          <a:chOff x="0" y="0"/>
          <a:chExt cx="0" cy="0"/>
        </a:xfrm>
      </p:grpSpPr>
      <p:sp>
        <p:nvSpPr>
          <p:cNvPr id="132" name="Google Shape;132;p26"/>
          <p:cNvSpPr txBox="1"/>
          <p:nvPr>
            <p:ph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Font typeface="Arial"/>
              <a:buNone/>
              <a:defRPr b="0" sz="3000">
                <a:latin typeface="Arial"/>
                <a:ea typeface="Arial"/>
                <a:cs typeface="Arial"/>
                <a:sym typeface="Aria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TITLE_1_1_2_1_1">
    <p:bg>
      <p:bgPr>
        <a:gradFill>
          <a:gsLst>
            <a:gs pos="0">
              <a:srgbClr val="052643"/>
            </a:gs>
            <a:gs pos="100000">
              <a:srgbClr val="041523"/>
            </a:gs>
          </a:gsLst>
          <a:path path="circle">
            <a:fillToRect b="50%" l="50%" r="50%" t="50%"/>
          </a:path>
          <a:tileRect/>
        </a:gradFill>
      </p:bgPr>
    </p:bg>
    <p:spTree>
      <p:nvGrpSpPr>
        <p:cNvPr id="133" name="Shape 133"/>
        <p:cNvGrpSpPr/>
        <p:nvPr/>
      </p:nvGrpSpPr>
      <p:grpSpPr>
        <a:xfrm>
          <a:off x="0" y="0"/>
          <a:ext cx="0" cy="0"/>
          <a:chOff x="0" y="0"/>
          <a:chExt cx="0" cy="0"/>
        </a:xfrm>
      </p:grpSpPr>
      <p:sp>
        <p:nvSpPr>
          <p:cNvPr id="134" name="Google Shape;134;p27"/>
          <p:cNvSpPr/>
          <p:nvPr/>
        </p:nvSpPr>
        <p:spPr>
          <a:xfrm>
            <a:off x="-349375" y="1621200"/>
            <a:ext cx="6832200" cy="293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27"/>
          <p:cNvSpPr txBox="1"/>
          <p:nvPr>
            <p:ph idx="1" type="body"/>
          </p:nvPr>
        </p:nvSpPr>
        <p:spPr>
          <a:xfrm>
            <a:off x="810000" y="2169000"/>
            <a:ext cx="8520600" cy="341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rgbClr val="161234"/>
              </a:buClr>
              <a:buSzPts val="1000"/>
              <a:buChar char="●"/>
              <a:defRPr sz="1000">
                <a:solidFill>
                  <a:srgbClr val="161234"/>
                </a:solidFill>
              </a:defRPr>
            </a:lvl1pPr>
            <a:lvl2pPr indent="-292100" lvl="1" marL="914400" algn="l">
              <a:lnSpc>
                <a:spcPct val="115000"/>
              </a:lnSpc>
              <a:spcBef>
                <a:spcPts val="1600"/>
              </a:spcBef>
              <a:spcAft>
                <a:spcPts val="0"/>
              </a:spcAft>
              <a:buClr>
                <a:srgbClr val="161234"/>
              </a:buClr>
              <a:buSzPts val="1000"/>
              <a:buChar char="○"/>
              <a:defRPr sz="1000">
                <a:solidFill>
                  <a:srgbClr val="161234"/>
                </a:solidFill>
              </a:defRPr>
            </a:lvl2pPr>
            <a:lvl3pPr indent="-292100" lvl="2" marL="1371600" algn="l">
              <a:lnSpc>
                <a:spcPct val="115000"/>
              </a:lnSpc>
              <a:spcBef>
                <a:spcPts val="1600"/>
              </a:spcBef>
              <a:spcAft>
                <a:spcPts val="0"/>
              </a:spcAft>
              <a:buClr>
                <a:srgbClr val="161234"/>
              </a:buClr>
              <a:buSzPts val="1000"/>
              <a:buChar char="■"/>
              <a:defRPr sz="1000">
                <a:solidFill>
                  <a:srgbClr val="161234"/>
                </a:solidFill>
              </a:defRPr>
            </a:lvl3pPr>
            <a:lvl4pPr indent="-292100" lvl="3" marL="1828800" algn="l">
              <a:lnSpc>
                <a:spcPct val="115000"/>
              </a:lnSpc>
              <a:spcBef>
                <a:spcPts val="1600"/>
              </a:spcBef>
              <a:spcAft>
                <a:spcPts val="0"/>
              </a:spcAft>
              <a:buClr>
                <a:srgbClr val="161234"/>
              </a:buClr>
              <a:buSzPts val="1000"/>
              <a:buChar char="●"/>
              <a:defRPr sz="1000">
                <a:solidFill>
                  <a:srgbClr val="161234"/>
                </a:solidFill>
              </a:defRPr>
            </a:lvl4pPr>
            <a:lvl5pPr indent="-292100" lvl="4" marL="2286000" algn="l">
              <a:lnSpc>
                <a:spcPct val="115000"/>
              </a:lnSpc>
              <a:spcBef>
                <a:spcPts val="1600"/>
              </a:spcBef>
              <a:spcAft>
                <a:spcPts val="0"/>
              </a:spcAft>
              <a:buClr>
                <a:srgbClr val="161234"/>
              </a:buClr>
              <a:buSzPts val="1000"/>
              <a:buChar char="○"/>
              <a:defRPr sz="1000">
                <a:solidFill>
                  <a:srgbClr val="161234"/>
                </a:solidFill>
              </a:defRPr>
            </a:lvl5pPr>
            <a:lvl6pPr indent="-292100" lvl="5" marL="2743200" algn="l">
              <a:lnSpc>
                <a:spcPct val="115000"/>
              </a:lnSpc>
              <a:spcBef>
                <a:spcPts val="1600"/>
              </a:spcBef>
              <a:spcAft>
                <a:spcPts val="0"/>
              </a:spcAft>
              <a:buClr>
                <a:srgbClr val="161234"/>
              </a:buClr>
              <a:buSzPts val="1000"/>
              <a:buChar char="■"/>
              <a:defRPr sz="1000">
                <a:solidFill>
                  <a:srgbClr val="161234"/>
                </a:solidFill>
              </a:defRPr>
            </a:lvl6pPr>
            <a:lvl7pPr indent="-292100" lvl="6" marL="3200400" algn="l">
              <a:lnSpc>
                <a:spcPct val="115000"/>
              </a:lnSpc>
              <a:spcBef>
                <a:spcPts val="1600"/>
              </a:spcBef>
              <a:spcAft>
                <a:spcPts val="0"/>
              </a:spcAft>
              <a:buClr>
                <a:srgbClr val="161234"/>
              </a:buClr>
              <a:buSzPts val="1000"/>
              <a:buChar char="●"/>
              <a:defRPr sz="1000">
                <a:solidFill>
                  <a:srgbClr val="161234"/>
                </a:solidFill>
              </a:defRPr>
            </a:lvl7pPr>
            <a:lvl8pPr indent="-292100" lvl="7" marL="3657600" algn="l">
              <a:lnSpc>
                <a:spcPct val="115000"/>
              </a:lnSpc>
              <a:spcBef>
                <a:spcPts val="1600"/>
              </a:spcBef>
              <a:spcAft>
                <a:spcPts val="0"/>
              </a:spcAft>
              <a:buClr>
                <a:srgbClr val="161234"/>
              </a:buClr>
              <a:buSzPts val="1000"/>
              <a:buChar char="○"/>
              <a:defRPr sz="1000">
                <a:solidFill>
                  <a:srgbClr val="161234"/>
                </a:solidFill>
              </a:defRPr>
            </a:lvl8pPr>
            <a:lvl9pPr indent="-292100" lvl="8" marL="4114800" algn="l">
              <a:lnSpc>
                <a:spcPct val="115000"/>
              </a:lnSpc>
              <a:spcBef>
                <a:spcPts val="1600"/>
              </a:spcBef>
              <a:spcAft>
                <a:spcPts val="1600"/>
              </a:spcAft>
              <a:buClr>
                <a:srgbClr val="161234"/>
              </a:buClr>
              <a:buSzPts val="1000"/>
              <a:buChar char="■"/>
              <a:defRPr sz="1000">
                <a:solidFill>
                  <a:srgbClr val="161234"/>
                </a:solidFill>
              </a:defRPr>
            </a:lvl9pPr>
          </a:lstStyle>
          <a:p/>
        </p:txBody>
      </p:sp>
      <p:sp>
        <p:nvSpPr>
          <p:cNvPr id="136" name="Google Shape;136;p27"/>
          <p:cNvSpPr txBox="1"/>
          <p:nvPr>
            <p:ph type="ctrTitle"/>
          </p:nvPr>
        </p:nvSpPr>
        <p:spPr>
          <a:xfrm>
            <a:off x="892325" y="644550"/>
            <a:ext cx="7940100" cy="6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Font typeface="Arial"/>
              <a:buNone/>
              <a:defRPr b="0" sz="3000">
                <a:latin typeface="Arial"/>
                <a:ea typeface="Arial"/>
                <a:cs typeface="Arial"/>
                <a:sym typeface="Arial"/>
              </a:defRPr>
            </a:lvl1pPr>
            <a:lvl2pPr lvl="1" algn="l">
              <a:lnSpc>
                <a:spcPct val="100000"/>
              </a:lnSpc>
              <a:spcBef>
                <a:spcPts val="0"/>
              </a:spcBef>
              <a:spcAft>
                <a:spcPts val="0"/>
              </a:spcAft>
              <a:buSzPts val="5200"/>
              <a:buNone/>
              <a:defRPr sz="5200"/>
            </a:lvl2pPr>
            <a:lvl3pPr lvl="2" algn="l">
              <a:lnSpc>
                <a:spcPct val="100000"/>
              </a:lnSpc>
              <a:spcBef>
                <a:spcPts val="0"/>
              </a:spcBef>
              <a:spcAft>
                <a:spcPts val="0"/>
              </a:spcAft>
              <a:buSzPts val="5200"/>
              <a:buNone/>
              <a:defRPr sz="5200"/>
            </a:lvl3pPr>
            <a:lvl4pPr lvl="3" algn="l">
              <a:lnSpc>
                <a:spcPct val="100000"/>
              </a:lnSpc>
              <a:spcBef>
                <a:spcPts val="0"/>
              </a:spcBef>
              <a:spcAft>
                <a:spcPts val="0"/>
              </a:spcAft>
              <a:buSzPts val="5200"/>
              <a:buNone/>
              <a:defRPr sz="5200"/>
            </a:lvl4pPr>
            <a:lvl5pPr lvl="4" algn="l">
              <a:lnSpc>
                <a:spcPct val="100000"/>
              </a:lnSpc>
              <a:spcBef>
                <a:spcPts val="0"/>
              </a:spcBef>
              <a:spcAft>
                <a:spcPts val="0"/>
              </a:spcAft>
              <a:buSzPts val="5200"/>
              <a:buNone/>
              <a:defRPr sz="5200"/>
            </a:lvl5pPr>
            <a:lvl6pPr lvl="5" algn="l">
              <a:lnSpc>
                <a:spcPct val="100000"/>
              </a:lnSpc>
              <a:spcBef>
                <a:spcPts val="0"/>
              </a:spcBef>
              <a:spcAft>
                <a:spcPts val="0"/>
              </a:spcAft>
              <a:buSzPts val="5200"/>
              <a:buNone/>
              <a:defRPr sz="5200"/>
            </a:lvl6pPr>
            <a:lvl7pPr lvl="6" algn="l">
              <a:lnSpc>
                <a:spcPct val="100000"/>
              </a:lnSpc>
              <a:spcBef>
                <a:spcPts val="0"/>
              </a:spcBef>
              <a:spcAft>
                <a:spcPts val="0"/>
              </a:spcAft>
              <a:buSzPts val="5200"/>
              <a:buNone/>
              <a:defRPr sz="5200"/>
            </a:lvl7pPr>
            <a:lvl8pPr lvl="7" algn="l">
              <a:lnSpc>
                <a:spcPct val="100000"/>
              </a:lnSpc>
              <a:spcBef>
                <a:spcPts val="0"/>
              </a:spcBef>
              <a:spcAft>
                <a:spcPts val="0"/>
              </a:spcAft>
              <a:buSzPts val="5200"/>
              <a:buNone/>
              <a:defRPr sz="5200"/>
            </a:lvl8pPr>
            <a:lvl9pPr lvl="8" algn="l">
              <a:lnSpc>
                <a:spcPct val="100000"/>
              </a:lnSpc>
              <a:spcBef>
                <a:spcPts val="0"/>
              </a:spcBef>
              <a:spcAft>
                <a:spcPts val="0"/>
              </a:spcAft>
              <a:buSzPts val="5200"/>
              <a:buNone/>
              <a:defRPr sz="52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TITLE_1_1_2_1_1_1">
    <p:bg>
      <p:bgPr>
        <a:solidFill>
          <a:schemeClr val="accent1"/>
        </a:solidFill>
      </p:bgPr>
    </p:bg>
    <p:spTree>
      <p:nvGrpSpPr>
        <p:cNvPr id="137" name="Shape 137"/>
        <p:cNvGrpSpPr/>
        <p:nvPr/>
      </p:nvGrpSpPr>
      <p:grpSpPr>
        <a:xfrm>
          <a:off x="0" y="0"/>
          <a:ext cx="0" cy="0"/>
          <a:chOff x="0" y="0"/>
          <a:chExt cx="0" cy="0"/>
        </a:xfrm>
      </p:grpSpPr>
      <p:sp>
        <p:nvSpPr>
          <p:cNvPr id="138" name="Google Shape;138;p28"/>
          <p:cNvSpPr/>
          <p:nvPr/>
        </p:nvSpPr>
        <p:spPr>
          <a:xfrm>
            <a:off x="-349375" y="1287500"/>
            <a:ext cx="6832200" cy="3607200"/>
          </a:xfrm>
          <a:prstGeom prst="rect">
            <a:avLst/>
          </a:prstGeom>
          <a:gradFill>
            <a:gsLst>
              <a:gs pos="0">
                <a:srgbClr val="052643"/>
              </a:gs>
              <a:gs pos="100000">
                <a:srgbClr val="041523"/>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8"/>
          <p:cNvSpPr txBox="1"/>
          <p:nvPr>
            <p:ph idx="1" type="body"/>
          </p:nvPr>
        </p:nvSpPr>
        <p:spPr>
          <a:xfrm>
            <a:off x="810000" y="1478150"/>
            <a:ext cx="8520600" cy="3416400"/>
          </a:xfrm>
          <a:prstGeom prst="rect">
            <a:avLst/>
          </a:prstGeom>
          <a:noFill/>
          <a:ln>
            <a:noFill/>
          </a:ln>
        </p:spPr>
        <p:txBody>
          <a:bodyPr anchorCtr="0" anchor="t" bIns="91425" lIns="91425" spcFirstLastPara="1" rIns="91425" wrap="square" tIns="91425">
            <a:noAutofit/>
          </a:bodyPr>
          <a:lstStyle>
            <a:lvl1pPr indent="-279400" lvl="0" marL="457200" algn="l">
              <a:lnSpc>
                <a:spcPct val="115000"/>
              </a:lnSpc>
              <a:spcBef>
                <a:spcPts val="0"/>
              </a:spcBef>
              <a:spcAft>
                <a:spcPts val="0"/>
              </a:spcAft>
              <a:buClr>
                <a:srgbClr val="1EFFC1"/>
              </a:buClr>
              <a:buSzPts val="800"/>
              <a:buChar char="●"/>
              <a:defRPr sz="800">
                <a:solidFill>
                  <a:srgbClr val="1EFFC1"/>
                </a:solidFill>
              </a:defRPr>
            </a:lvl1pPr>
            <a:lvl2pPr indent="-279400" lvl="1" marL="914400" algn="l">
              <a:lnSpc>
                <a:spcPct val="115000"/>
              </a:lnSpc>
              <a:spcBef>
                <a:spcPts val="1600"/>
              </a:spcBef>
              <a:spcAft>
                <a:spcPts val="0"/>
              </a:spcAft>
              <a:buClr>
                <a:srgbClr val="1EFFC1"/>
              </a:buClr>
              <a:buSzPts val="800"/>
              <a:buChar char="○"/>
              <a:defRPr sz="800">
                <a:solidFill>
                  <a:srgbClr val="1EFFC1"/>
                </a:solidFill>
              </a:defRPr>
            </a:lvl2pPr>
            <a:lvl3pPr indent="-279400" lvl="2" marL="1371600" algn="l">
              <a:lnSpc>
                <a:spcPct val="115000"/>
              </a:lnSpc>
              <a:spcBef>
                <a:spcPts val="1600"/>
              </a:spcBef>
              <a:spcAft>
                <a:spcPts val="0"/>
              </a:spcAft>
              <a:buClr>
                <a:srgbClr val="1EFFC1"/>
              </a:buClr>
              <a:buSzPts val="800"/>
              <a:buChar char="■"/>
              <a:defRPr sz="800">
                <a:solidFill>
                  <a:srgbClr val="1EFFC1"/>
                </a:solidFill>
              </a:defRPr>
            </a:lvl3pPr>
            <a:lvl4pPr indent="-279400" lvl="3" marL="1828800" algn="l">
              <a:lnSpc>
                <a:spcPct val="115000"/>
              </a:lnSpc>
              <a:spcBef>
                <a:spcPts val="1600"/>
              </a:spcBef>
              <a:spcAft>
                <a:spcPts val="0"/>
              </a:spcAft>
              <a:buClr>
                <a:srgbClr val="1EFFC1"/>
              </a:buClr>
              <a:buSzPts val="800"/>
              <a:buChar char="●"/>
              <a:defRPr sz="800">
                <a:solidFill>
                  <a:srgbClr val="1EFFC1"/>
                </a:solidFill>
              </a:defRPr>
            </a:lvl4pPr>
            <a:lvl5pPr indent="-279400" lvl="4" marL="2286000" algn="l">
              <a:lnSpc>
                <a:spcPct val="115000"/>
              </a:lnSpc>
              <a:spcBef>
                <a:spcPts val="1600"/>
              </a:spcBef>
              <a:spcAft>
                <a:spcPts val="0"/>
              </a:spcAft>
              <a:buClr>
                <a:srgbClr val="1EFFC1"/>
              </a:buClr>
              <a:buSzPts val="800"/>
              <a:buChar char="○"/>
              <a:defRPr sz="800">
                <a:solidFill>
                  <a:srgbClr val="1EFFC1"/>
                </a:solidFill>
              </a:defRPr>
            </a:lvl5pPr>
            <a:lvl6pPr indent="-279400" lvl="5" marL="2743200" algn="l">
              <a:lnSpc>
                <a:spcPct val="115000"/>
              </a:lnSpc>
              <a:spcBef>
                <a:spcPts val="1600"/>
              </a:spcBef>
              <a:spcAft>
                <a:spcPts val="0"/>
              </a:spcAft>
              <a:buClr>
                <a:srgbClr val="1EFFC1"/>
              </a:buClr>
              <a:buSzPts val="800"/>
              <a:buChar char="■"/>
              <a:defRPr sz="800">
                <a:solidFill>
                  <a:srgbClr val="1EFFC1"/>
                </a:solidFill>
              </a:defRPr>
            </a:lvl6pPr>
            <a:lvl7pPr indent="-279400" lvl="6" marL="3200400" algn="l">
              <a:lnSpc>
                <a:spcPct val="115000"/>
              </a:lnSpc>
              <a:spcBef>
                <a:spcPts val="1600"/>
              </a:spcBef>
              <a:spcAft>
                <a:spcPts val="0"/>
              </a:spcAft>
              <a:buClr>
                <a:srgbClr val="1EFFC1"/>
              </a:buClr>
              <a:buSzPts val="800"/>
              <a:buChar char="●"/>
              <a:defRPr sz="800">
                <a:solidFill>
                  <a:srgbClr val="1EFFC1"/>
                </a:solidFill>
              </a:defRPr>
            </a:lvl7pPr>
            <a:lvl8pPr indent="-279400" lvl="7" marL="3657600" algn="l">
              <a:lnSpc>
                <a:spcPct val="115000"/>
              </a:lnSpc>
              <a:spcBef>
                <a:spcPts val="1600"/>
              </a:spcBef>
              <a:spcAft>
                <a:spcPts val="0"/>
              </a:spcAft>
              <a:buClr>
                <a:srgbClr val="1EFFC1"/>
              </a:buClr>
              <a:buSzPts val="800"/>
              <a:buChar char="○"/>
              <a:defRPr sz="800">
                <a:solidFill>
                  <a:srgbClr val="1EFFC1"/>
                </a:solidFill>
              </a:defRPr>
            </a:lvl8pPr>
            <a:lvl9pPr indent="-279400" lvl="8" marL="4114800" algn="l">
              <a:lnSpc>
                <a:spcPct val="115000"/>
              </a:lnSpc>
              <a:spcBef>
                <a:spcPts val="1600"/>
              </a:spcBef>
              <a:spcAft>
                <a:spcPts val="1600"/>
              </a:spcAft>
              <a:buClr>
                <a:srgbClr val="1EFFC1"/>
              </a:buClr>
              <a:buSzPts val="800"/>
              <a:buChar char="■"/>
              <a:defRPr sz="800">
                <a:solidFill>
                  <a:srgbClr val="1EFFC1"/>
                </a:solidFill>
              </a:defRPr>
            </a:lvl9pPr>
          </a:lstStyle>
          <a:p/>
        </p:txBody>
      </p:sp>
      <p:sp>
        <p:nvSpPr>
          <p:cNvPr id="140" name="Google Shape;140;p28"/>
          <p:cNvSpPr txBox="1"/>
          <p:nvPr>
            <p:ph type="ctrTitle"/>
          </p:nvPr>
        </p:nvSpPr>
        <p:spPr>
          <a:xfrm>
            <a:off x="892325" y="644550"/>
            <a:ext cx="7940100" cy="6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161234"/>
              </a:buClr>
              <a:buSzPts val="3000"/>
              <a:buFont typeface="Arial"/>
              <a:buNone/>
              <a:defRPr b="0" sz="3000">
                <a:solidFill>
                  <a:srgbClr val="161234"/>
                </a:solidFill>
                <a:latin typeface="Arial"/>
                <a:ea typeface="Arial"/>
                <a:cs typeface="Arial"/>
                <a:sym typeface="Arial"/>
              </a:defRPr>
            </a:lvl1pPr>
            <a:lvl2pPr lvl="1" algn="l">
              <a:lnSpc>
                <a:spcPct val="100000"/>
              </a:lnSpc>
              <a:spcBef>
                <a:spcPts val="0"/>
              </a:spcBef>
              <a:spcAft>
                <a:spcPts val="0"/>
              </a:spcAft>
              <a:buClr>
                <a:srgbClr val="161234"/>
              </a:buClr>
              <a:buSzPts val="5200"/>
              <a:buNone/>
              <a:defRPr sz="5200">
                <a:solidFill>
                  <a:srgbClr val="161234"/>
                </a:solidFill>
              </a:defRPr>
            </a:lvl2pPr>
            <a:lvl3pPr lvl="2" algn="l">
              <a:lnSpc>
                <a:spcPct val="100000"/>
              </a:lnSpc>
              <a:spcBef>
                <a:spcPts val="0"/>
              </a:spcBef>
              <a:spcAft>
                <a:spcPts val="0"/>
              </a:spcAft>
              <a:buClr>
                <a:srgbClr val="161234"/>
              </a:buClr>
              <a:buSzPts val="5200"/>
              <a:buNone/>
              <a:defRPr sz="5200">
                <a:solidFill>
                  <a:srgbClr val="161234"/>
                </a:solidFill>
              </a:defRPr>
            </a:lvl3pPr>
            <a:lvl4pPr lvl="3" algn="l">
              <a:lnSpc>
                <a:spcPct val="100000"/>
              </a:lnSpc>
              <a:spcBef>
                <a:spcPts val="0"/>
              </a:spcBef>
              <a:spcAft>
                <a:spcPts val="0"/>
              </a:spcAft>
              <a:buClr>
                <a:srgbClr val="161234"/>
              </a:buClr>
              <a:buSzPts val="5200"/>
              <a:buNone/>
              <a:defRPr sz="5200">
                <a:solidFill>
                  <a:srgbClr val="161234"/>
                </a:solidFill>
              </a:defRPr>
            </a:lvl4pPr>
            <a:lvl5pPr lvl="4" algn="l">
              <a:lnSpc>
                <a:spcPct val="100000"/>
              </a:lnSpc>
              <a:spcBef>
                <a:spcPts val="0"/>
              </a:spcBef>
              <a:spcAft>
                <a:spcPts val="0"/>
              </a:spcAft>
              <a:buClr>
                <a:srgbClr val="161234"/>
              </a:buClr>
              <a:buSzPts val="5200"/>
              <a:buNone/>
              <a:defRPr sz="5200">
                <a:solidFill>
                  <a:srgbClr val="161234"/>
                </a:solidFill>
              </a:defRPr>
            </a:lvl5pPr>
            <a:lvl6pPr lvl="5" algn="l">
              <a:lnSpc>
                <a:spcPct val="100000"/>
              </a:lnSpc>
              <a:spcBef>
                <a:spcPts val="0"/>
              </a:spcBef>
              <a:spcAft>
                <a:spcPts val="0"/>
              </a:spcAft>
              <a:buClr>
                <a:srgbClr val="161234"/>
              </a:buClr>
              <a:buSzPts val="5200"/>
              <a:buNone/>
              <a:defRPr sz="5200">
                <a:solidFill>
                  <a:srgbClr val="161234"/>
                </a:solidFill>
              </a:defRPr>
            </a:lvl6pPr>
            <a:lvl7pPr lvl="6" algn="l">
              <a:lnSpc>
                <a:spcPct val="100000"/>
              </a:lnSpc>
              <a:spcBef>
                <a:spcPts val="0"/>
              </a:spcBef>
              <a:spcAft>
                <a:spcPts val="0"/>
              </a:spcAft>
              <a:buClr>
                <a:srgbClr val="161234"/>
              </a:buClr>
              <a:buSzPts val="5200"/>
              <a:buNone/>
              <a:defRPr sz="5200">
                <a:solidFill>
                  <a:srgbClr val="161234"/>
                </a:solidFill>
              </a:defRPr>
            </a:lvl7pPr>
            <a:lvl8pPr lvl="7" algn="l">
              <a:lnSpc>
                <a:spcPct val="100000"/>
              </a:lnSpc>
              <a:spcBef>
                <a:spcPts val="0"/>
              </a:spcBef>
              <a:spcAft>
                <a:spcPts val="0"/>
              </a:spcAft>
              <a:buClr>
                <a:srgbClr val="161234"/>
              </a:buClr>
              <a:buSzPts val="5200"/>
              <a:buNone/>
              <a:defRPr sz="5200">
                <a:solidFill>
                  <a:srgbClr val="161234"/>
                </a:solidFill>
              </a:defRPr>
            </a:lvl8pPr>
            <a:lvl9pPr lvl="8" algn="l">
              <a:lnSpc>
                <a:spcPct val="100000"/>
              </a:lnSpc>
              <a:spcBef>
                <a:spcPts val="0"/>
              </a:spcBef>
              <a:spcAft>
                <a:spcPts val="0"/>
              </a:spcAft>
              <a:buClr>
                <a:srgbClr val="161234"/>
              </a:buClr>
              <a:buSzPts val="5200"/>
              <a:buNone/>
              <a:defRPr sz="5200">
                <a:solidFill>
                  <a:srgbClr val="161234"/>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chemeClr val="lt1"/>
        </a:solidFill>
      </p:bgPr>
    </p:bg>
    <p:spTree>
      <p:nvGrpSpPr>
        <p:cNvPr id="141" name="Shape 14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theme" Target="../theme/theme2.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92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Arial"/>
              <a:buNone/>
              <a:defRPr b="0" i="0" sz="28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2800"/>
              <a:buFont typeface="Arial"/>
              <a:buNone/>
              <a:defRPr b="1" i="0" sz="2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2800"/>
              <a:buFont typeface="Arial"/>
              <a:buNone/>
              <a:defRPr b="1" i="0" sz="2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2800"/>
              <a:buFont typeface="Arial"/>
              <a:buNone/>
              <a:defRPr b="1" i="0" sz="2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2800"/>
              <a:buFont typeface="Arial"/>
              <a:buNone/>
              <a:defRPr b="1" i="0" sz="2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2800"/>
              <a:buFont typeface="Arial"/>
              <a:buNone/>
              <a:defRPr b="1" i="0" sz="2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2800"/>
              <a:buFont typeface="Arial"/>
              <a:buNone/>
              <a:defRPr b="1" i="0" sz="2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2800"/>
              <a:buFont typeface="Arial"/>
              <a:buNone/>
              <a:defRPr b="1" i="0" sz="2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2800"/>
              <a:buFont typeface="Arial"/>
              <a:buNone/>
              <a:defRPr b="1" i="0" sz="2800" u="none" cap="none" strike="noStrike">
                <a:solidFill>
                  <a:schemeClr val="lt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1pPr>
            <a:lvl2pPr indent="-317500" lvl="1" marL="914400" marR="0" rtl="0" algn="l">
              <a:lnSpc>
                <a:spcPct val="115000"/>
              </a:lnSpc>
              <a:spcBef>
                <a:spcPts val="16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2pPr>
            <a:lvl3pPr indent="-317500" lvl="2" marL="1371600" marR="0" rtl="0" algn="l">
              <a:lnSpc>
                <a:spcPct val="115000"/>
              </a:lnSpc>
              <a:spcBef>
                <a:spcPts val="16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3pPr>
            <a:lvl4pPr indent="-317500" lvl="3" marL="1828800" marR="0" rtl="0" algn="l">
              <a:lnSpc>
                <a:spcPct val="115000"/>
              </a:lnSpc>
              <a:spcBef>
                <a:spcPts val="16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4pPr>
            <a:lvl5pPr indent="-317500" lvl="4" marL="2286000" marR="0" rtl="0" algn="l">
              <a:lnSpc>
                <a:spcPct val="115000"/>
              </a:lnSpc>
              <a:spcBef>
                <a:spcPts val="16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5pPr>
            <a:lvl6pPr indent="-317500" lvl="5" marL="2743200" marR="0" rtl="0" algn="l">
              <a:lnSpc>
                <a:spcPct val="115000"/>
              </a:lnSpc>
              <a:spcBef>
                <a:spcPts val="16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6pPr>
            <a:lvl7pPr indent="-317500" lvl="6" marL="3200400" marR="0" rtl="0" algn="l">
              <a:lnSpc>
                <a:spcPct val="115000"/>
              </a:lnSpc>
              <a:spcBef>
                <a:spcPts val="16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7pPr>
            <a:lvl8pPr indent="-317500" lvl="7" marL="3657600" marR="0" rtl="0" algn="l">
              <a:lnSpc>
                <a:spcPct val="115000"/>
              </a:lnSpc>
              <a:spcBef>
                <a:spcPts val="16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8pPr>
            <a:lvl9pPr indent="-317500" lvl="8" marL="4114800" marR="0" rtl="0" algn="l">
              <a:lnSpc>
                <a:spcPct val="115000"/>
              </a:lnSpc>
              <a:spcBef>
                <a:spcPts val="1600"/>
              </a:spcBef>
              <a:spcAft>
                <a:spcPts val="1600"/>
              </a:spcAft>
              <a:buClr>
                <a:schemeClr val="lt1"/>
              </a:buClr>
              <a:buSzPts val="1400"/>
              <a:buFont typeface="Arial"/>
              <a:buChar char="■"/>
              <a:defRPr b="0" i="0" sz="1400" u="none" cap="none" strike="noStrike">
                <a:solidFill>
                  <a:schemeClr val="lt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1.png"/><Relationship Id="rId6"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6.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30"/>
          <p:cNvSpPr/>
          <p:nvPr/>
        </p:nvSpPr>
        <p:spPr>
          <a:xfrm rot="-5400000">
            <a:off x="9762635" y="-3767210"/>
            <a:ext cx="56460" cy="113328"/>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30"/>
          <p:cNvSpPr/>
          <p:nvPr/>
        </p:nvSpPr>
        <p:spPr>
          <a:xfrm rot="-5400000">
            <a:off x="10517314" y="-389686"/>
            <a:ext cx="1180770" cy="378017"/>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30"/>
          <p:cNvSpPr txBox="1"/>
          <p:nvPr/>
        </p:nvSpPr>
        <p:spPr>
          <a:xfrm>
            <a:off x="779400" y="594950"/>
            <a:ext cx="7585200" cy="1139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4800">
                <a:solidFill>
                  <a:schemeClr val="lt1"/>
                </a:solidFill>
                <a:latin typeface="Oswald"/>
                <a:ea typeface="Oswald"/>
                <a:cs typeface="Oswald"/>
                <a:sym typeface="Oswald"/>
              </a:rPr>
              <a:t>Clap Switch Using Arduino</a:t>
            </a:r>
            <a:endParaRPr sz="4800">
              <a:solidFill>
                <a:schemeClr val="lt1"/>
              </a:solidFill>
              <a:latin typeface="Oswald"/>
              <a:ea typeface="Oswald"/>
              <a:cs typeface="Oswald"/>
              <a:sym typeface="Oswald"/>
            </a:endParaRPr>
          </a:p>
          <a:p>
            <a:pPr indent="0" lvl="0" marL="0" rtl="0" algn="l">
              <a:spcBef>
                <a:spcPts val="0"/>
              </a:spcBef>
              <a:spcAft>
                <a:spcPts val="0"/>
              </a:spcAft>
              <a:buNone/>
            </a:pPr>
            <a:r>
              <a:t/>
            </a:r>
            <a:endParaRPr/>
          </a:p>
        </p:txBody>
      </p:sp>
      <p:sp>
        <p:nvSpPr>
          <p:cNvPr id="149" name="Google Shape;149;p30"/>
          <p:cNvSpPr txBox="1"/>
          <p:nvPr/>
        </p:nvSpPr>
        <p:spPr>
          <a:xfrm>
            <a:off x="2275650" y="1734050"/>
            <a:ext cx="4592700" cy="26625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358"/>
              <a:buFont typeface="Arial"/>
              <a:buNone/>
            </a:pPr>
            <a:r>
              <a:rPr lang="en" sz="6082">
                <a:solidFill>
                  <a:srgbClr val="CACACA"/>
                </a:solidFill>
                <a:latin typeface="Average"/>
                <a:ea typeface="Average"/>
                <a:cs typeface="Average"/>
                <a:sym typeface="Average"/>
              </a:rPr>
              <a:t>Group 2 Presentation</a:t>
            </a:r>
            <a:endParaRPr sz="6082">
              <a:solidFill>
                <a:srgbClr val="CACACA"/>
              </a:solidFill>
              <a:latin typeface="Average"/>
              <a:ea typeface="Average"/>
              <a:cs typeface="Average"/>
              <a:sym typeface="Average"/>
            </a:endParaRPr>
          </a:p>
          <a:p>
            <a:pPr indent="0" lvl="0" marL="0" rtl="0" algn="ctr">
              <a:lnSpc>
                <a:spcPct val="90000"/>
              </a:lnSpc>
              <a:spcBef>
                <a:spcPts val="0"/>
              </a:spcBef>
              <a:spcAft>
                <a:spcPts val="0"/>
              </a:spcAft>
              <a:buClr>
                <a:schemeClr val="dk1"/>
              </a:buClr>
              <a:buSzPts val="358"/>
              <a:buFont typeface="Arial"/>
              <a:buNone/>
            </a:pPr>
            <a:r>
              <a:t/>
            </a:r>
            <a:endParaRPr sz="2082">
              <a:solidFill>
                <a:srgbClr val="CACACA"/>
              </a:solidFill>
              <a:latin typeface="Average"/>
              <a:ea typeface="Average"/>
              <a:cs typeface="Average"/>
              <a:sym typeface="Average"/>
            </a:endParaRPr>
          </a:p>
          <a:p>
            <a:pPr indent="0" lvl="0" marL="0" rtl="0" algn="ctr">
              <a:lnSpc>
                <a:spcPct val="90000"/>
              </a:lnSpc>
              <a:spcBef>
                <a:spcPts val="0"/>
              </a:spcBef>
              <a:spcAft>
                <a:spcPts val="0"/>
              </a:spcAft>
              <a:buClr>
                <a:schemeClr val="dk1"/>
              </a:buClr>
              <a:buSzPts val="358"/>
              <a:buFont typeface="Arial"/>
              <a:buNone/>
            </a:pPr>
            <a:r>
              <a:t/>
            </a:r>
            <a:endParaRPr sz="2082">
              <a:solidFill>
                <a:srgbClr val="CACACA"/>
              </a:solidFill>
              <a:latin typeface="Average"/>
              <a:ea typeface="Average"/>
              <a:cs typeface="Average"/>
              <a:sym typeface="Average"/>
            </a:endParaRPr>
          </a:p>
          <a:p>
            <a:pPr indent="0" lvl="0" marL="0" rtl="0" algn="l">
              <a:spcBef>
                <a:spcPts val="0"/>
              </a:spcBef>
              <a:spcAft>
                <a:spcPts val="0"/>
              </a:spcAft>
              <a:buNone/>
            </a:pPr>
            <a:r>
              <a:t/>
            </a:r>
            <a:endParaRPr/>
          </a:p>
        </p:txBody>
      </p:sp>
      <p:pic>
        <p:nvPicPr>
          <p:cNvPr id="150" name="Google Shape;150;p30"/>
          <p:cNvPicPr preferRelativeResize="0"/>
          <p:nvPr/>
        </p:nvPicPr>
        <p:blipFill>
          <a:blip r:embed="rId3">
            <a:alphaModFix amt="20000"/>
          </a:blip>
          <a:stretch>
            <a:fillRect/>
          </a:stretch>
        </p:blipFill>
        <p:spPr>
          <a:xfrm>
            <a:off x="-64451" y="449925"/>
            <a:ext cx="3652549" cy="48796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9"/>
          <p:cNvSpPr txBox="1"/>
          <p:nvPr>
            <p:ph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SCHEMATIC CIRCUIT</a:t>
            </a:r>
            <a:endParaRPr/>
          </a:p>
        </p:txBody>
      </p:sp>
      <p:cxnSp>
        <p:nvCxnSpPr>
          <p:cNvPr id="495" name="Google Shape;495;p39"/>
          <p:cNvCxnSpPr/>
          <p:nvPr/>
        </p:nvCxnSpPr>
        <p:spPr>
          <a:xfrm>
            <a:off x="311700" y="1191700"/>
            <a:ext cx="8520600" cy="0"/>
          </a:xfrm>
          <a:prstGeom prst="straightConnector1">
            <a:avLst/>
          </a:prstGeom>
          <a:noFill/>
          <a:ln cap="flat" cmpd="sng" w="9525">
            <a:solidFill>
              <a:schemeClr val="accent1"/>
            </a:solidFill>
            <a:prstDash val="solid"/>
            <a:round/>
            <a:headEnd len="sm" w="sm" type="none"/>
            <a:tailEnd len="sm" w="sm" type="none"/>
          </a:ln>
        </p:spPr>
      </p:cxnSp>
      <p:pic>
        <p:nvPicPr>
          <p:cNvPr id="496" name="Google Shape;496;p39"/>
          <p:cNvPicPr preferRelativeResize="0"/>
          <p:nvPr/>
        </p:nvPicPr>
        <p:blipFill>
          <a:blip r:embed="rId3">
            <a:alphaModFix/>
          </a:blip>
          <a:stretch>
            <a:fillRect/>
          </a:stretch>
        </p:blipFill>
        <p:spPr>
          <a:xfrm>
            <a:off x="1381513" y="1392925"/>
            <a:ext cx="6380982" cy="35875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40"/>
          <p:cNvSpPr txBox="1"/>
          <p:nvPr>
            <p:ph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SzPts val="3000"/>
              <a:buNone/>
            </a:pPr>
            <a:r>
              <a:rPr lang="en"/>
              <a:t>SCHEMATIC CIRCUIT</a:t>
            </a:r>
            <a:endParaRPr/>
          </a:p>
        </p:txBody>
      </p:sp>
      <p:cxnSp>
        <p:nvCxnSpPr>
          <p:cNvPr id="502" name="Google Shape;502;p40"/>
          <p:cNvCxnSpPr/>
          <p:nvPr/>
        </p:nvCxnSpPr>
        <p:spPr>
          <a:xfrm>
            <a:off x="311700" y="1191700"/>
            <a:ext cx="8520600" cy="0"/>
          </a:xfrm>
          <a:prstGeom prst="straightConnector1">
            <a:avLst/>
          </a:prstGeom>
          <a:noFill/>
          <a:ln cap="flat" cmpd="sng" w="9525">
            <a:solidFill>
              <a:schemeClr val="accent1"/>
            </a:solidFill>
            <a:prstDash val="solid"/>
            <a:round/>
            <a:headEnd len="sm" w="sm" type="none"/>
            <a:tailEnd len="sm" w="sm" type="none"/>
          </a:ln>
        </p:spPr>
      </p:cxnSp>
      <p:pic>
        <p:nvPicPr>
          <p:cNvPr id="503" name="Google Shape;503;p40"/>
          <p:cNvPicPr preferRelativeResize="0"/>
          <p:nvPr/>
        </p:nvPicPr>
        <p:blipFill>
          <a:blip r:embed="rId3">
            <a:alphaModFix/>
          </a:blip>
          <a:stretch>
            <a:fillRect/>
          </a:stretch>
        </p:blipFill>
        <p:spPr>
          <a:xfrm>
            <a:off x="1466463" y="1378473"/>
            <a:ext cx="5934836" cy="3537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41"/>
          <p:cNvSpPr/>
          <p:nvPr/>
        </p:nvSpPr>
        <p:spPr>
          <a:xfrm>
            <a:off x="328538" y="1164188"/>
            <a:ext cx="3127500" cy="3216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41"/>
          <p:cNvSpPr txBox="1"/>
          <p:nvPr>
            <p:ph type="ctrTitle"/>
          </p:nvPr>
        </p:nvSpPr>
        <p:spPr>
          <a:xfrm>
            <a:off x="4166725" y="2337750"/>
            <a:ext cx="4415400" cy="60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700"/>
              <a:t>Assembly Program</a:t>
            </a:r>
            <a:endParaRPr sz="3700"/>
          </a:p>
        </p:txBody>
      </p:sp>
      <p:cxnSp>
        <p:nvCxnSpPr>
          <p:cNvPr id="510" name="Google Shape;510;p41"/>
          <p:cNvCxnSpPr/>
          <p:nvPr/>
        </p:nvCxnSpPr>
        <p:spPr>
          <a:xfrm>
            <a:off x="4008700" y="2987850"/>
            <a:ext cx="5512800" cy="0"/>
          </a:xfrm>
          <a:prstGeom prst="straightConnector1">
            <a:avLst/>
          </a:prstGeom>
          <a:noFill/>
          <a:ln cap="flat" cmpd="sng" w="9525">
            <a:solidFill>
              <a:schemeClr val="accent1"/>
            </a:solidFill>
            <a:prstDash val="solid"/>
            <a:round/>
            <a:headEnd len="sm" w="sm" type="none"/>
            <a:tailEnd len="sm" w="sm" type="none"/>
          </a:ln>
        </p:spPr>
      </p:cxnSp>
      <p:grpSp>
        <p:nvGrpSpPr>
          <p:cNvPr id="511" name="Google Shape;511;p41"/>
          <p:cNvGrpSpPr/>
          <p:nvPr/>
        </p:nvGrpSpPr>
        <p:grpSpPr>
          <a:xfrm>
            <a:off x="989645" y="1830197"/>
            <a:ext cx="1805275" cy="1884562"/>
            <a:chOff x="2037825" y="3254050"/>
            <a:chExt cx="296175" cy="296175"/>
          </a:xfrm>
        </p:grpSpPr>
        <p:sp>
          <p:nvSpPr>
            <p:cNvPr id="512" name="Google Shape;512;p41"/>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41"/>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41"/>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41"/>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41"/>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41"/>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8" name="Google Shape;518;p41"/>
          <p:cNvSpPr/>
          <p:nvPr/>
        </p:nvSpPr>
        <p:spPr>
          <a:xfrm>
            <a:off x="442612" y="3714766"/>
            <a:ext cx="837606" cy="839856"/>
          </a:xfrm>
          <a:custGeom>
            <a:rect b="b" l="l" r="r" t="t"/>
            <a:pathLst>
              <a:path extrusionOk="0" h="15677" w="15635">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41"/>
          <p:cNvSpPr/>
          <p:nvPr/>
        </p:nvSpPr>
        <p:spPr>
          <a:xfrm>
            <a:off x="2122275" y="323639"/>
            <a:ext cx="1886419" cy="2014123"/>
          </a:xfrm>
          <a:custGeom>
            <a:rect b="b" l="l" r="r" t="t"/>
            <a:pathLst>
              <a:path extrusionOk="0" fill="none" h="39191" w="39235">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3"/>
          </a:solidFill>
          <a:ln cap="flat" cmpd="sng" w="26625">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pic>
        <p:nvPicPr>
          <p:cNvPr id="524" name="Google Shape;524;p42"/>
          <p:cNvPicPr preferRelativeResize="0"/>
          <p:nvPr/>
        </p:nvPicPr>
        <p:blipFill>
          <a:blip r:embed="rId3">
            <a:alphaModFix/>
          </a:blip>
          <a:stretch>
            <a:fillRect/>
          </a:stretch>
        </p:blipFill>
        <p:spPr>
          <a:xfrm>
            <a:off x="1606736" y="0"/>
            <a:ext cx="5930527"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43"/>
          <p:cNvSpPr txBox="1"/>
          <p:nvPr>
            <p:ph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LIVE PROTOTYPE</a:t>
            </a:r>
            <a:endParaRPr/>
          </a:p>
        </p:txBody>
      </p:sp>
      <p:cxnSp>
        <p:nvCxnSpPr>
          <p:cNvPr id="530" name="Google Shape;530;p43"/>
          <p:cNvCxnSpPr/>
          <p:nvPr/>
        </p:nvCxnSpPr>
        <p:spPr>
          <a:xfrm>
            <a:off x="311700" y="1191700"/>
            <a:ext cx="8520600" cy="0"/>
          </a:xfrm>
          <a:prstGeom prst="straightConnector1">
            <a:avLst/>
          </a:prstGeom>
          <a:noFill/>
          <a:ln cap="flat" cmpd="sng" w="9525">
            <a:solidFill>
              <a:schemeClr val="accent1"/>
            </a:solidFill>
            <a:prstDash val="solid"/>
            <a:round/>
            <a:headEnd len="sm" w="sm" type="none"/>
            <a:tailEnd len="sm" w="sm" type="none"/>
          </a:ln>
        </p:spPr>
      </p:cxnSp>
      <p:sp>
        <p:nvSpPr>
          <p:cNvPr id="531" name="Google Shape;531;p43"/>
          <p:cNvSpPr txBox="1"/>
          <p:nvPr/>
        </p:nvSpPr>
        <p:spPr>
          <a:xfrm>
            <a:off x="372950" y="1305300"/>
            <a:ext cx="845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endParaRPr>
          </a:p>
        </p:txBody>
      </p:sp>
      <p:pic>
        <p:nvPicPr>
          <p:cNvPr id="532" name="Google Shape;532;p43"/>
          <p:cNvPicPr preferRelativeResize="0"/>
          <p:nvPr/>
        </p:nvPicPr>
        <p:blipFill>
          <a:blip r:embed="rId3">
            <a:alphaModFix/>
          </a:blip>
          <a:stretch>
            <a:fillRect/>
          </a:stretch>
        </p:blipFill>
        <p:spPr>
          <a:xfrm>
            <a:off x="2696475" y="644538"/>
            <a:ext cx="3404651" cy="45484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536" name="Shape 536"/>
        <p:cNvGrpSpPr/>
        <p:nvPr/>
      </p:nvGrpSpPr>
      <p:grpSpPr>
        <a:xfrm>
          <a:off x="0" y="0"/>
          <a:ext cx="0" cy="0"/>
          <a:chOff x="0" y="0"/>
          <a:chExt cx="0" cy="0"/>
        </a:xfrm>
      </p:grpSpPr>
      <p:sp>
        <p:nvSpPr>
          <p:cNvPr id="537" name="Google Shape;537;p44"/>
          <p:cNvSpPr txBox="1"/>
          <p:nvPr>
            <p:ph type="ctrTitle"/>
          </p:nvPr>
        </p:nvSpPr>
        <p:spPr>
          <a:xfrm>
            <a:off x="3871625" y="854525"/>
            <a:ext cx="5352300" cy="60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RECOMMENDATIONS</a:t>
            </a:r>
            <a:endParaRPr/>
          </a:p>
        </p:txBody>
      </p:sp>
      <p:sp>
        <p:nvSpPr>
          <p:cNvPr id="538" name="Google Shape;538;p44"/>
          <p:cNvSpPr txBox="1"/>
          <p:nvPr>
            <p:ph idx="1" type="subTitle"/>
          </p:nvPr>
        </p:nvSpPr>
        <p:spPr>
          <a:xfrm>
            <a:off x="3957825" y="1791575"/>
            <a:ext cx="4470900" cy="23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000"/>
              <a:buNone/>
            </a:pPr>
            <a:r>
              <a:rPr b="1" lang="en" sz="1200">
                <a:solidFill>
                  <a:schemeClr val="dk1"/>
                </a:solidFill>
                <a:latin typeface="Georgia"/>
                <a:ea typeface="Georgia"/>
                <a:cs typeface="Georgia"/>
                <a:sym typeface="Georgia"/>
              </a:rPr>
              <a:t>The lamp is controlled by clapping action but</a:t>
            </a:r>
            <a:r>
              <a:rPr b="1" lang="en" sz="1200">
                <a:solidFill>
                  <a:srgbClr val="202124"/>
                </a:solidFill>
                <a:latin typeface="Georgia"/>
                <a:ea typeface="Georgia"/>
                <a:cs typeface="Georgia"/>
                <a:sym typeface="Georgia"/>
              </a:rPr>
              <a:t> </a:t>
            </a:r>
            <a:r>
              <a:rPr b="1" lang="en" sz="1200">
                <a:solidFill>
                  <a:schemeClr val="dk1"/>
                </a:solidFill>
                <a:latin typeface="Georgia"/>
                <a:ea typeface="Georgia"/>
                <a:cs typeface="Georgia"/>
                <a:sym typeface="Georgia"/>
              </a:rPr>
              <a:t>it can work through any kind of same pitch sound. </a:t>
            </a:r>
            <a:endParaRPr b="1" sz="1200">
              <a:solidFill>
                <a:schemeClr val="dk1"/>
              </a:solidFill>
              <a:latin typeface="Georgia"/>
              <a:ea typeface="Georgia"/>
              <a:cs typeface="Georgia"/>
              <a:sym typeface="Georgia"/>
            </a:endParaRPr>
          </a:p>
          <a:p>
            <a:pPr indent="0" lvl="0" marL="0" rtl="0" algn="l">
              <a:lnSpc>
                <a:spcPct val="100000"/>
              </a:lnSpc>
              <a:spcBef>
                <a:spcPts val="0"/>
              </a:spcBef>
              <a:spcAft>
                <a:spcPts val="0"/>
              </a:spcAft>
              <a:buSzPts val="1000"/>
              <a:buNone/>
            </a:pPr>
            <a:r>
              <a:t/>
            </a:r>
            <a:endParaRPr b="1" sz="1200">
              <a:solidFill>
                <a:schemeClr val="dk1"/>
              </a:solidFill>
              <a:latin typeface="Georgia"/>
              <a:ea typeface="Georgia"/>
              <a:cs typeface="Georgia"/>
              <a:sym typeface="Georgia"/>
            </a:endParaRPr>
          </a:p>
          <a:p>
            <a:pPr indent="0" lvl="0" marL="0" rtl="0" algn="l">
              <a:lnSpc>
                <a:spcPct val="100000"/>
              </a:lnSpc>
              <a:spcBef>
                <a:spcPts val="0"/>
              </a:spcBef>
              <a:spcAft>
                <a:spcPts val="0"/>
              </a:spcAft>
              <a:buSzPts val="1000"/>
              <a:buNone/>
            </a:pPr>
            <a:r>
              <a:rPr b="1" lang="en" sz="1200">
                <a:solidFill>
                  <a:schemeClr val="dk1"/>
                </a:solidFill>
                <a:latin typeface="Georgia"/>
                <a:ea typeface="Georgia"/>
                <a:cs typeface="Georgia"/>
                <a:sym typeface="Georgia"/>
              </a:rPr>
              <a:t>We recommend to adjust properly the Potentiometer of the sound sensor and a filter to avoid unnecessary pick-up of noise.</a:t>
            </a:r>
            <a:endParaRPr sz="1200">
              <a:latin typeface="Georgia"/>
              <a:ea typeface="Georgia"/>
              <a:cs typeface="Georgia"/>
              <a:sym typeface="Georgia"/>
            </a:endParaRPr>
          </a:p>
        </p:txBody>
      </p:sp>
      <p:grpSp>
        <p:nvGrpSpPr>
          <p:cNvPr id="539" name="Google Shape;539;p44"/>
          <p:cNvGrpSpPr/>
          <p:nvPr/>
        </p:nvGrpSpPr>
        <p:grpSpPr>
          <a:xfrm flipH="1">
            <a:off x="-4531426" y="-117297"/>
            <a:ext cx="7324051" cy="5378088"/>
            <a:chOff x="238125" y="262775"/>
            <a:chExt cx="7092825" cy="5151425"/>
          </a:xfrm>
        </p:grpSpPr>
        <p:sp>
          <p:nvSpPr>
            <p:cNvPr id="540" name="Google Shape;540;p44"/>
            <p:cNvSpPr/>
            <p:nvPr/>
          </p:nvSpPr>
          <p:spPr>
            <a:xfrm>
              <a:off x="4565450" y="4835675"/>
              <a:ext cx="850200" cy="445800"/>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44"/>
            <p:cNvSpPr/>
            <p:nvPr/>
          </p:nvSpPr>
          <p:spPr>
            <a:xfrm>
              <a:off x="5848675" y="1425000"/>
              <a:ext cx="423525" cy="13257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44"/>
            <p:cNvSpPr/>
            <p:nvPr/>
          </p:nvSpPr>
          <p:spPr>
            <a:xfrm>
              <a:off x="5941025" y="1557925"/>
              <a:ext cx="238825" cy="95175"/>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44"/>
            <p:cNvSpPr/>
            <p:nvPr/>
          </p:nvSpPr>
          <p:spPr>
            <a:xfrm>
              <a:off x="6009475" y="1680125"/>
              <a:ext cx="119425" cy="102525"/>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44"/>
            <p:cNvSpPr/>
            <p:nvPr/>
          </p:nvSpPr>
          <p:spPr>
            <a:xfrm>
              <a:off x="5753150" y="1286475"/>
              <a:ext cx="614575" cy="170775"/>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44"/>
            <p:cNvSpPr/>
            <p:nvPr/>
          </p:nvSpPr>
          <p:spPr>
            <a:xfrm>
              <a:off x="1997375" y="1099025"/>
              <a:ext cx="3593400" cy="4136275"/>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44"/>
            <p:cNvSpPr/>
            <p:nvPr/>
          </p:nvSpPr>
          <p:spPr>
            <a:xfrm>
              <a:off x="2271225" y="2928325"/>
              <a:ext cx="977575" cy="976000"/>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44"/>
            <p:cNvSpPr/>
            <p:nvPr/>
          </p:nvSpPr>
          <p:spPr>
            <a:xfrm>
              <a:off x="3957250" y="2998400"/>
              <a:ext cx="25" cy="25"/>
            </a:xfrm>
            <a:custGeom>
              <a:rect b="b" l="l" r="r" t="t"/>
              <a:pathLst>
                <a:path extrusionOk="0" h="1" w="1">
                  <a:moveTo>
                    <a:pt x="1" y="0"/>
                  </a:move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44"/>
            <p:cNvSpPr/>
            <p:nvPr/>
          </p:nvSpPr>
          <p:spPr>
            <a:xfrm>
              <a:off x="3307675" y="2819750"/>
              <a:ext cx="697375" cy="688475"/>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44"/>
            <p:cNvSpPr/>
            <p:nvPr/>
          </p:nvSpPr>
          <p:spPr>
            <a:xfrm>
              <a:off x="2445675" y="3165225"/>
              <a:ext cx="592975" cy="501025"/>
            </a:xfrm>
            <a:custGeom>
              <a:rect b="b" l="l" r="r" t="t"/>
              <a:pathLst>
                <a:path extrusionOk="0" h="20041" w="23719">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44"/>
            <p:cNvSpPr/>
            <p:nvPr/>
          </p:nvSpPr>
          <p:spPr>
            <a:xfrm>
              <a:off x="3481225" y="3027000"/>
              <a:ext cx="333850" cy="275925"/>
            </a:xfrm>
            <a:custGeom>
              <a:rect b="b" l="l" r="r" t="t"/>
              <a:pathLst>
                <a:path extrusionOk="0" h="11037" w="13354">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44"/>
            <p:cNvSpPr/>
            <p:nvPr/>
          </p:nvSpPr>
          <p:spPr>
            <a:xfrm>
              <a:off x="639325" y="2213475"/>
              <a:ext cx="444225" cy="442625"/>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44"/>
            <p:cNvSpPr/>
            <p:nvPr/>
          </p:nvSpPr>
          <p:spPr>
            <a:xfrm>
              <a:off x="1112175" y="2165725"/>
              <a:ext cx="313675" cy="310475"/>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44"/>
            <p:cNvSpPr/>
            <p:nvPr/>
          </p:nvSpPr>
          <p:spPr>
            <a:xfrm>
              <a:off x="4310700" y="22087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44"/>
            <p:cNvSpPr/>
            <p:nvPr/>
          </p:nvSpPr>
          <p:spPr>
            <a:xfrm>
              <a:off x="4310700" y="234562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44"/>
            <p:cNvSpPr/>
            <p:nvPr/>
          </p:nvSpPr>
          <p:spPr>
            <a:xfrm>
              <a:off x="4310700" y="2482550"/>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44"/>
            <p:cNvSpPr/>
            <p:nvPr/>
          </p:nvSpPr>
          <p:spPr>
            <a:xfrm>
              <a:off x="4310700" y="2621050"/>
              <a:ext cx="1028525" cy="39850"/>
            </a:xfrm>
            <a:custGeom>
              <a:rect b="b" l="l" r="r" t="t"/>
              <a:pathLst>
                <a:path extrusionOk="0" h="1594"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44"/>
            <p:cNvSpPr/>
            <p:nvPr/>
          </p:nvSpPr>
          <p:spPr>
            <a:xfrm>
              <a:off x="4310700" y="27579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44"/>
            <p:cNvSpPr/>
            <p:nvPr/>
          </p:nvSpPr>
          <p:spPr>
            <a:xfrm>
              <a:off x="4310700" y="28949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44"/>
            <p:cNvSpPr/>
            <p:nvPr/>
          </p:nvSpPr>
          <p:spPr>
            <a:xfrm>
              <a:off x="4310700" y="303182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44"/>
            <p:cNvSpPr/>
            <p:nvPr/>
          </p:nvSpPr>
          <p:spPr>
            <a:xfrm>
              <a:off x="4310700" y="3168750"/>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44"/>
            <p:cNvSpPr/>
            <p:nvPr/>
          </p:nvSpPr>
          <p:spPr>
            <a:xfrm>
              <a:off x="4310700" y="330567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44"/>
            <p:cNvSpPr/>
            <p:nvPr/>
          </p:nvSpPr>
          <p:spPr>
            <a:xfrm>
              <a:off x="4310700" y="34425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44"/>
            <p:cNvSpPr/>
            <p:nvPr/>
          </p:nvSpPr>
          <p:spPr>
            <a:xfrm>
              <a:off x="4310700" y="35795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44"/>
            <p:cNvSpPr/>
            <p:nvPr/>
          </p:nvSpPr>
          <p:spPr>
            <a:xfrm>
              <a:off x="4310700" y="3716425"/>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44"/>
            <p:cNvSpPr/>
            <p:nvPr/>
          </p:nvSpPr>
          <p:spPr>
            <a:xfrm>
              <a:off x="2293525" y="2208700"/>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44"/>
            <p:cNvSpPr/>
            <p:nvPr/>
          </p:nvSpPr>
          <p:spPr>
            <a:xfrm>
              <a:off x="2293525" y="2345625"/>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44"/>
            <p:cNvSpPr/>
            <p:nvPr/>
          </p:nvSpPr>
          <p:spPr>
            <a:xfrm>
              <a:off x="2293525" y="2482550"/>
              <a:ext cx="1776800" cy="39825"/>
            </a:xfrm>
            <a:custGeom>
              <a:rect b="b" l="l" r="r" t="t"/>
              <a:pathLst>
                <a:path extrusionOk="0" h="1593" w="71072">
                  <a:moveTo>
                    <a:pt x="0" y="0"/>
                  </a:moveTo>
                  <a:lnTo>
                    <a:pt x="0" y="1593"/>
                  </a:lnTo>
                  <a:lnTo>
                    <a:pt x="71071" y="1593"/>
                  </a:lnTo>
                  <a:lnTo>
                    <a:pt x="7107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44"/>
            <p:cNvSpPr/>
            <p:nvPr/>
          </p:nvSpPr>
          <p:spPr>
            <a:xfrm>
              <a:off x="2293525" y="2621050"/>
              <a:ext cx="1195675" cy="39850"/>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44"/>
            <p:cNvSpPr/>
            <p:nvPr/>
          </p:nvSpPr>
          <p:spPr>
            <a:xfrm>
              <a:off x="4430100" y="1931675"/>
              <a:ext cx="730800" cy="119450"/>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44"/>
            <p:cNvSpPr/>
            <p:nvPr/>
          </p:nvSpPr>
          <p:spPr>
            <a:xfrm>
              <a:off x="2817325" y="1931675"/>
              <a:ext cx="729200" cy="119450"/>
            </a:xfrm>
            <a:custGeom>
              <a:rect b="b" l="l" r="r" t="t"/>
              <a:pathLst>
                <a:path extrusionOk="0" h="4778" w="29168">
                  <a:moveTo>
                    <a:pt x="0" y="1"/>
                  </a:moveTo>
                  <a:lnTo>
                    <a:pt x="0" y="4777"/>
                  </a:lnTo>
                  <a:lnTo>
                    <a:pt x="29167" y="4777"/>
                  </a:lnTo>
                  <a:lnTo>
                    <a:pt x="2916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44"/>
            <p:cNvSpPr/>
            <p:nvPr/>
          </p:nvSpPr>
          <p:spPr>
            <a:xfrm>
              <a:off x="628175" y="3272225"/>
              <a:ext cx="765825" cy="1550725"/>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44"/>
            <p:cNvSpPr/>
            <p:nvPr/>
          </p:nvSpPr>
          <p:spPr>
            <a:xfrm>
              <a:off x="972075" y="4366000"/>
              <a:ext cx="79625" cy="398050"/>
            </a:xfrm>
            <a:custGeom>
              <a:rect b="b" l="l" r="r" t="t"/>
              <a:pathLst>
                <a:path extrusionOk="0" h="15922" w="3185">
                  <a:moveTo>
                    <a:pt x="0" y="1"/>
                  </a:moveTo>
                  <a:lnTo>
                    <a:pt x="0" y="15922"/>
                  </a:lnTo>
                  <a:lnTo>
                    <a:pt x="3185" y="15922"/>
                  </a:lnTo>
                  <a:lnTo>
                    <a:pt x="318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44"/>
            <p:cNvSpPr/>
            <p:nvPr/>
          </p:nvSpPr>
          <p:spPr>
            <a:xfrm>
              <a:off x="2436800"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44"/>
            <p:cNvSpPr/>
            <p:nvPr/>
          </p:nvSpPr>
          <p:spPr>
            <a:xfrm>
              <a:off x="2791850" y="685075"/>
              <a:ext cx="213350" cy="214950"/>
            </a:xfrm>
            <a:custGeom>
              <a:rect b="b" l="l" r="r" t="t"/>
              <a:pathLst>
                <a:path extrusionOk="0" h="8598" w="8534">
                  <a:moveTo>
                    <a:pt x="0" y="0"/>
                  </a:moveTo>
                  <a:lnTo>
                    <a:pt x="0"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44"/>
            <p:cNvSpPr/>
            <p:nvPr/>
          </p:nvSpPr>
          <p:spPr>
            <a:xfrm>
              <a:off x="3146875"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44"/>
            <p:cNvSpPr/>
            <p:nvPr/>
          </p:nvSpPr>
          <p:spPr>
            <a:xfrm>
              <a:off x="2258475" y="570450"/>
              <a:ext cx="1280075" cy="444200"/>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44"/>
            <p:cNvSpPr/>
            <p:nvPr/>
          </p:nvSpPr>
          <p:spPr>
            <a:xfrm>
              <a:off x="4947550" y="262775"/>
              <a:ext cx="1147925" cy="384100"/>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44"/>
            <p:cNvSpPr/>
            <p:nvPr/>
          </p:nvSpPr>
          <p:spPr>
            <a:xfrm>
              <a:off x="5336025" y="1923725"/>
              <a:ext cx="162400" cy="135350"/>
            </a:xfrm>
            <a:custGeom>
              <a:rect b="b" l="l" r="r" t="t"/>
              <a:pathLst>
                <a:path extrusionOk="0" h="5414" w="6496">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44"/>
            <p:cNvSpPr/>
            <p:nvPr/>
          </p:nvSpPr>
          <p:spPr>
            <a:xfrm>
              <a:off x="2651725" y="4047575"/>
              <a:ext cx="135375" cy="116250"/>
            </a:xfrm>
            <a:custGeom>
              <a:rect b="b" l="l" r="r" t="t"/>
              <a:pathLst>
                <a:path extrusionOk="0" h="4650" w="5415">
                  <a:moveTo>
                    <a:pt x="2739" y="1"/>
                  </a:moveTo>
                  <a:lnTo>
                    <a:pt x="1" y="4650"/>
                  </a:lnTo>
                  <a:lnTo>
                    <a:pt x="5414" y="4650"/>
                  </a:lnTo>
                  <a:lnTo>
                    <a:pt x="273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44"/>
            <p:cNvSpPr/>
            <p:nvPr/>
          </p:nvSpPr>
          <p:spPr>
            <a:xfrm>
              <a:off x="2481375" y="1923725"/>
              <a:ext cx="164025" cy="135350"/>
            </a:xfrm>
            <a:custGeom>
              <a:rect b="b" l="l" r="r" t="t"/>
              <a:pathLst>
                <a:path extrusionOk="0" h="5414" w="6561">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44"/>
            <p:cNvSpPr/>
            <p:nvPr/>
          </p:nvSpPr>
          <p:spPr>
            <a:xfrm>
              <a:off x="1459250" y="2527125"/>
              <a:ext cx="243625" cy="208425"/>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44"/>
            <p:cNvSpPr/>
            <p:nvPr/>
          </p:nvSpPr>
          <p:spPr>
            <a:xfrm>
              <a:off x="4718275" y="1636825"/>
              <a:ext cx="243625" cy="208900"/>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44"/>
            <p:cNvSpPr/>
            <p:nvPr/>
          </p:nvSpPr>
          <p:spPr>
            <a:xfrm>
              <a:off x="4971425" y="1636825"/>
              <a:ext cx="243625" cy="208900"/>
            </a:xfrm>
            <a:custGeom>
              <a:rect b="b" l="l" r="r" t="t"/>
              <a:pathLst>
                <a:path extrusionOk="0" h="8356" w="9745">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44"/>
            <p:cNvSpPr/>
            <p:nvPr/>
          </p:nvSpPr>
          <p:spPr>
            <a:xfrm>
              <a:off x="6803925" y="2260975"/>
              <a:ext cx="243625" cy="208850"/>
            </a:xfrm>
            <a:custGeom>
              <a:rect b="b" l="l" r="r" t="t"/>
              <a:pathLst>
                <a:path extrusionOk="0" h="8354" w="9745">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44"/>
            <p:cNvSpPr/>
            <p:nvPr/>
          </p:nvSpPr>
          <p:spPr>
            <a:xfrm>
              <a:off x="5711750" y="2736450"/>
              <a:ext cx="197450" cy="168025"/>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44"/>
            <p:cNvSpPr/>
            <p:nvPr/>
          </p:nvSpPr>
          <p:spPr>
            <a:xfrm>
              <a:off x="5789775" y="945725"/>
              <a:ext cx="197425" cy="169225"/>
            </a:xfrm>
            <a:custGeom>
              <a:rect b="b" l="l" r="r" t="t"/>
              <a:pathLst>
                <a:path extrusionOk="0" h="6769" w="7897">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44"/>
            <p:cNvSpPr/>
            <p:nvPr/>
          </p:nvSpPr>
          <p:spPr>
            <a:xfrm>
              <a:off x="6049275" y="945725"/>
              <a:ext cx="197450" cy="169225"/>
            </a:xfrm>
            <a:custGeom>
              <a:rect b="b" l="l" r="r" t="t"/>
              <a:pathLst>
                <a:path extrusionOk="0" h="6769" w="7898">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44"/>
            <p:cNvSpPr/>
            <p:nvPr/>
          </p:nvSpPr>
          <p:spPr>
            <a:xfrm>
              <a:off x="3006775" y="4857175"/>
              <a:ext cx="197450" cy="169575"/>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44"/>
            <p:cNvSpPr/>
            <p:nvPr/>
          </p:nvSpPr>
          <p:spPr>
            <a:xfrm>
              <a:off x="3264700" y="4857175"/>
              <a:ext cx="197450" cy="169575"/>
            </a:xfrm>
            <a:custGeom>
              <a:rect b="b" l="l" r="r" t="t"/>
              <a:pathLst>
                <a:path extrusionOk="0" h="6783" w="7898">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44"/>
            <p:cNvSpPr/>
            <p:nvPr/>
          </p:nvSpPr>
          <p:spPr>
            <a:xfrm>
              <a:off x="6307200" y="945725"/>
              <a:ext cx="195850" cy="169225"/>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44"/>
            <p:cNvSpPr/>
            <p:nvPr/>
          </p:nvSpPr>
          <p:spPr>
            <a:xfrm>
              <a:off x="3767800" y="836325"/>
              <a:ext cx="197450" cy="168025"/>
            </a:xfrm>
            <a:custGeom>
              <a:rect b="b" l="l" r="r" t="t"/>
              <a:pathLst>
                <a:path extrusionOk="0" h="6721" w="7898">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44"/>
            <p:cNvSpPr/>
            <p:nvPr/>
          </p:nvSpPr>
          <p:spPr>
            <a:xfrm>
              <a:off x="3505100" y="4547475"/>
              <a:ext cx="287750" cy="207875"/>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44"/>
            <p:cNvSpPr/>
            <p:nvPr/>
          </p:nvSpPr>
          <p:spPr>
            <a:xfrm>
              <a:off x="1495875" y="2773900"/>
              <a:ext cx="203800" cy="1459975"/>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44"/>
            <p:cNvSpPr/>
            <p:nvPr/>
          </p:nvSpPr>
          <p:spPr>
            <a:xfrm>
              <a:off x="4119650" y="868550"/>
              <a:ext cx="133750" cy="157250"/>
            </a:xfrm>
            <a:custGeom>
              <a:rect b="b" l="l" r="r" t="t"/>
              <a:pathLst>
                <a:path extrusionOk="0" h="6290" w="535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44"/>
            <p:cNvSpPr/>
            <p:nvPr/>
          </p:nvSpPr>
          <p:spPr>
            <a:xfrm>
              <a:off x="5961700" y="1944425"/>
              <a:ext cx="812000" cy="746725"/>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44"/>
            <p:cNvSpPr/>
            <p:nvPr/>
          </p:nvSpPr>
          <p:spPr>
            <a:xfrm flipH="1">
              <a:off x="755540" y="1025104"/>
              <a:ext cx="1047660" cy="746725"/>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44"/>
            <p:cNvSpPr/>
            <p:nvPr/>
          </p:nvSpPr>
          <p:spPr>
            <a:xfrm>
              <a:off x="5700600" y="3254725"/>
              <a:ext cx="246800" cy="1534800"/>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44"/>
            <p:cNvSpPr/>
            <p:nvPr/>
          </p:nvSpPr>
          <p:spPr>
            <a:xfrm>
              <a:off x="6150075" y="3201275"/>
              <a:ext cx="131675" cy="74175"/>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44"/>
            <p:cNvSpPr/>
            <p:nvPr/>
          </p:nvSpPr>
          <p:spPr>
            <a:xfrm>
              <a:off x="6616075" y="3944100"/>
              <a:ext cx="157625" cy="176750"/>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44"/>
            <p:cNvSpPr/>
            <p:nvPr/>
          </p:nvSpPr>
          <p:spPr>
            <a:xfrm>
              <a:off x="6299225" y="3275275"/>
              <a:ext cx="313675" cy="328125"/>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44"/>
            <p:cNvSpPr/>
            <p:nvPr/>
          </p:nvSpPr>
          <p:spPr>
            <a:xfrm>
              <a:off x="5732450" y="3078000"/>
              <a:ext cx="244700" cy="157625"/>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44"/>
            <p:cNvSpPr/>
            <p:nvPr/>
          </p:nvSpPr>
          <p:spPr>
            <a:xfrm>
              <a:off x="6651200" y="3786250"/>
              <a:ext cx="58825" cy="118075"/>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44"/>
            <p:cNvSpPr/>
            <p:nvPr/>
          </p:nvSpPr>
          <p:spPr>
            <a:xfrm>
              <a:off x="6007875" y="3155300"/>
              <a:ext cx="121025" cy="59650"/>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44"/>
            <p:cNvSpPr/>
            <p:nvPr/>
          </p:nvSpPr>
          <p:spPr>
            <a:xfrm>
              <a:off x="6599900" y="3634350"/>
              <a:ext cx="76675" cy="115525"/>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44"/>
            <p:cNvSpPr/>
            <p:nvPr/>
          </p:nvSpPr>
          <p:spPr>
            <a:xfrm>
              <a:off x="238125" y="2229325"/>
              <a:ext cx="224500" cy="433150"/>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44"/>
            <p:cNvSpPr/>
            <p:nvPr/>
          </p:nvSpPr>
          <p:spPr>
            <a:xfrm>
              <a:off x="417375" y="2847300"/>
              <a:ext cx="91425" cy="108125"/>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44"/>
            <p:cNvSpPr/>
            <p:nvPr/>
          </p:nvSpPr>
          <p:spPr>
            <a:xfrm>
              <a:off x="360700" y="2701425"/>
              <a:ext cx="71675" cy="113900"/>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44"/>
            <p:cNvSpPr/>
            <p:nvPr/>
          </p:nvSpPr>
          <p:spPr>
            <a:xfrm>
              <a:off x="379800" y="2081500"/>
              <a:ext cx="80800" cy="112900"/>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44"/>
            <p:cNvSpPr/>
            <p:nvPr/>
          </p:nvSpPr>
          <p:spPr>
            <a:xfrm>
              <a:off x="516725" y="1740625"/>
              <a:ext cx="222925" cy="222925"/>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44"/>
            <p:cNvSpPr/>
            <p:nvPr/>
          </p:nvSpPr>
          <p:spPr>
            <a:xfrm>
              <a:off x="451450" y="1948450"/>
              <a:ext cx="90775" cy="104250"/>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44"/>
            <p:cNvSpPr/>
            <p:nvPr/>
          </p:nvSpPr>
          <p:spPr>
            <a:xfrm>
              <a:off x="504525" y="2977900"/>
              <a:ext cx="231950" cy="235450"/>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44"/>
            <p:cNvSpPr/>
            <p:nvPr/>
          </p:nvSpPr>
          <p:spPr>
            <a:xfrm>
              <a:off x="7060250" y="2937275"/>
              <a:ext cx="87600" cy="107625"/>
            </a:xfrm>
            <a:custGeom>
              <a:rect b="b" l="l" r="r" t="t"/>
              <a:pathLst>
                <a:path extrusionOk="0" h="4305" w="3504">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44"/>
            <p:cNvSpPr/>
            <p:nvPr/>
          </p:nvSpPr>
          <p:spPr>
            <a:xfrm>
              <a:off x="7136675" y="2790600"/>
              <a:ext cx="71675" cy="115475"/>
            </a:xfrm>
            <a:custGeom>
              <a:rect b="b" l="l" r="r" t="t"/>
              <a:pathLst>
                <a:path extrusionOk="0" h="4619" w="2867">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44"/>
            <p:cNvSpPr/>
            <p:nvPr/>
          </p:nvSpPr>
          <p:spPr>
            <a:xfrm>
              <a:off x="6832600" y="3069275"/>
              <a:ext cx="226100" cy="234825"/>
            </a:xfrm>
            <a:custGeom>
              <a:rect b="b" l="l" r="r" t="t"/>
              <a:pathLst>
                <a:path extrusionOk="0" h="9393" w="9044">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44"/>
            <p:cNvSpPr/>
            <p:nvPr/>
          </p:nvSpPr>
          <p:spPr>
            <a:xfrm>
              <a:off x="7108025" y="2320075"/>
              <a:ext cx="222925" cy="434750"/>
            </a:xfrm>
            <a:custGeom>
              <a:rect b="b" l="l" r="r" t="t"/>
              <a:pathLst>
                <a:path extrusionOk="0" h="17390" w="8917">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44"/>
            <p:cNvSpPr/>
            <p:nvPr/>
          </p:nvSpPr>
          <p:spPr>
            <a:xfrm>
              <a:off x="7025225" y="2038025"/>
              <a:ext cx="92375" cy="105425"/>
            </a:xfrm>
            <a:custGeom>
              <a:rect b="b" l="l" r="r" t="t"/>
              <a:pathLst>
                <a:path extrusionOk="0" h="4217" w="3695">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44"/>
            <p:cNvSpPr/>
            <p:nvPr/>
          </p:nvSpPr>
          <p:spPr>
            <a:xfrm>
              <a:off x="7111200" y="2171525"/>
              <a:ext cx="78050" cy="113625"/>
            </a:xfrm>
            <a:custGeom>
              <a:rect b="b" l="l" r="r" t="t"/>
              <a:pathLst>
                <a:path extrusionOk="0" h="4545" w="3122">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44"/>
            <p:cNvSpPr/>
            <p:nvPr/>
          </p:nvSpPr>
          <p:spPr>
            <a:xfrm>
              <a:off x="6829400" y="1831375"/>
              <a:ext cx="222925" cy="222925"/>
            </a:xfrm>
            <a:custGeom>
              <a:rect b="b" l="l" r="r" t="t"/>
              <a:pathLst>
                <a:path extrusionOk="0" h="8917" w="8917">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44"/>
            <p:cNvSpPr/>
            <p:nvPr/>
          </p:nvSpPr>
          <p:spPr>
            <a:xfrm>
              <a:off x="1369300" y="4886275"/>
              <a:ext cx="322425" cy="3283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44"/>
            <p:cNvSpPr/>
            <p:nvPr/>
          </p:nvSpPr>
          <p:spPr>
            <a:xfrm>
              <a:off x="1849075" y="5273675"/>
              <a:ext cx="130825" cy="60350"/>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44"/>
            <p:cNvSpPr/>
            <p:nvPr/>
          </p:nvSpPr>
          <p:spPr>
            <a:xfrm>
              <a:off x="1276025" y="4585150"/>
              <a:ext cx="55875" cy="116800"/>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44"/>
            <p:cNvSpPr/>
            <p:nvPr/>
          </p:nvSpPr>
          <p:spPr>
            <a:xfrm>
              <a:off x="1307975" y="4740050"/>
              <a:ext cx="74875" cy="114750"/>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44"/>
            <p:cNvSpPr/>
            <p:nvPr/>
          </p:nvSpPr>
          <p:spPr>
            <a:xfrm>
              <a:off x="1214075" y="4367600"/>
              <a:ext cx="157625" cy="178325"/>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44"/>
            <p:cNvSpPr/>
            <p:nvPr/>
          </p:nvSpPr>
          <p:spPr>
            <a:xfrm>
              <a:off x="1702125" y="5214500"/>
              <a:ext cx="131300" cy="73350"/>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44"/>
            <p:cNvSpPr/>
            <p:nvPr/>
          </p:nvSpPr>
          <p:spPr>
            <a:xfrm>
              <a:off x="2014900" y="5254400"/>
              <a:ext cx="237250" cy="157625"/>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44"/>
            <p:cNvSpPr/>
            <p:nvPr/>
          </p:nvSpPr>
          <p:spPr>
            <a:xfrm>
              <a:off x="3619725" y="1871175"/>
              <a:ext cx="240450" cy="240450"/>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44"/>
            <p:cNvSpPr/>
            <p:nvPr/>
          </p:nvSpPr>
          <p:spPr>
            <a:xfrm>
              <a:off x="4411000"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44"/>
            <p:cNvSpPr/>
            <p:nvPr/>
          </p:nvSpPr>
          <p:spPr>
            <a:xfrm>
              <a:off x="4718275"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44"/>
            <p:cNvSpPr/>
            <p:nvPr/>
          </p:nvSpPr>
          <p:spPr>
            <a:xfrm>
              <a:off x="5320100" y="772625"/>
              <a:ext cx="240425" cy="240450"/>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44"/>
            <p:cNvSpPr/>
            <p:nvPr/>
          </p:nvSpPr>
          <p:spPr>
            <a:xfrm>
              <a:off x="1718775" y="4396250"/>
              <a:ext cx="472875" cy="60820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44"/>
            <p:cNvSpPr/>
            <p:nvPr/>
          </p:nvSpPr>
          <p:spPr>
            <a:xfrm>
              <a:off x="1817475" y="4498150"/>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44"/>
            <p:cNvSpPr/>
            <p:nvPr/>
          </p:nvSpPr>
          <p:spPr>
            <a:xfrm>
              <a:off x="1817475" y="4574575"/>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44"/>
            <p:cNvSpPr/>
            <p:nvPr/>
          </p:nvSpPr>
          <p:spPr>
            <a:xfrm>
              <a:off x="1817475" y="4650975"/>
              <a:ext cx="221325" cy="39850"/>
            </a:xfrm>
            <a:custGeom>
              <a:rect b="b" l="l" r="r" t="t"/>
              <a:pathLst>
                <a:path extrusionOk="0" h="1594" w="8853">
                  <a:moveTo>
                    <a:pt x="1" y="1"/>
                  </a:moveTo>
                  <a:lnTo>
                    <a:pt x="1" y="1593"/>
                  </a:lnTo>
                  <a:lnTo>
                    <a:pt x="8853" y="1593"/>
                  </a:lnTo>
                  <a:lnTo>
                    <a:pt x="885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44"/>
            <p:cNvSpPr/>
            <p:nvPr/>
          </p:nvSpPr>
          <p:spPr>
            <a:xfrm>
              <a:off x="6358150" y="2643350"/>
              <a:ext cx="401225" cy="445825"/>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44"/>
            <p:cNvSpPr/>
            <p:nvPr/>
          </p:nvSpPr>
          <p:spPr>
            <a:xfrm>
              <a:off x="3627700" y="319425"/>
              <a:ext cx="525400" cy="450050"/>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44"/>
            <p:cNvSpPr/>
            <p:nvPr/>
          </p:nvSpPr>
          <p:spPr>
            <a:xfrm>
              <a:off x="3778950" y="401675"/>
              <a:ext cx="101900" cy="235650"/>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44"/>
            <p:cNvSpPr/>
            <p:nvPr/>
          </p:nvSpPr>
          <p:spPr>
            <a:xfrm>
              <a:off x="2650150" y="1654650"/>
              <a:ext cx="173550" cy="173575"/>
            </a:xfrm>
            <a:custGeom>
              <a:rect b="b" l="l" r="r" t="t"/>
              <a:pathLst>
                <a:path extrusionOk="0" h="6943" w="6942">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44"/>
            <p:cNvSpPr/>
            <p:nvPr/>
          </p:nvSpPr>
          <p:spPr>
            <a:xfrm>
              <a:off x="1094650" y="26911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44"/>
            <p:cNvSpPr/>
            <p:nvPr/>
          </p:nvSpPr>
          <p:spPr>
            <a:xfrm>
              <a:off x="1723550" y="1665800"/>
              <a:ext cx="151275" cy="151275"/>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44"/>
            <p:cNvSpPr/>
            <p:nvPr/>
          </p:nvSpPr>
          <p:spPr>
            <a:xfrm>
              <a:off x="6334250" y="436700"/>
              <a:ext cx="149700" cy="151275"/>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44"/>
            <p:cNvSpPr/>
            <p:nvPr/>
          </p:nvSpPr>
          <p:spPr>
            <a:xfrm>
              <a:off x="6866025" y="2581250"/>
              <a:ext cx="149675" cy="151275"/>
            </a:xfrm>
            <a:custGeom>
              <a:rect b="b" l="l" r="r" t="t"/>
              <a:pathLst>
                <a:path extrusionOk="0" h="6051" w="5987">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44"/>
            <p:cNvSpPr/>
            <p:nvPr/>
          </p:nvSpPr>
          <p:spPr>
            <a:xfrm>
              <a:off x="1094650" y="29713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44"/>
            <p:cNvSpPr/>
            <p:nvPr/>
          </p:nvSpPr>
          <p:spPr>
            <a:xfrm>
              <a:off x="2409725" y="1654650"/>
              <a:ext cx="171975" cy="173575"/>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44"/>
            <p:cNvSpPr/>
            <p:nvPr/>
          </p:nvSpPr>
          <p:spPr>
            <a:xfrm>
              <a:off x="4450800" y="4440825"/>
              <a:ext cx="1246650" cy="250000"/>
            </a:xfrm>
            <a:custGeom>
              <a:rect b="b" l="l" r="r" t="t"/>
              <a:pathLst>
                <a:path extrusionOk="0" h="10000" w="49866">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44"/>
            <p:cNvSpPr/>
            <p:nvPr/>
          </p:nvSpPr>
          <p:spPr>
            <a:xfrm>
              <a:off x="3118225" y="1673750"/>
              <a:ext cx="1514100" cy="135375"/>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44"/>
            <p:cNvSpPr/>
            <p:nvPr/>
          </p:nvSpPr>
          <p:spPr>
            <a:xfrm>
              <a:off x="1349400" y="323650"/>
              <a:ext cx="2101600" cy="61617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44"/>
            <p:cNvSpPr/>
            <p:nvPr/>
          </p:nvSpPr>
          <p:spPr>
            <a:xfrm>
              <a:off x="5823200" y="713725"/>
              <a:ext cx="843825" cy="1111300"/>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44"/>
            <p:cNvSpPr/>
            <p:nvPr/>
          </p:nvSpPr>
          <p:spPr>
            <a:xfrm>
              <a:off x="924300" y="661175"/>
              <a:ext cx="135350" cy="314875"/>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44"/>
            <p:cNvSpPr/>
            <p:nvPr/>
          </p:nvSpPr>
          <p:spPr>
            <a:xfrm>
              <a:off x="1782450" y="3907475"/>
              <a:ext cx="135350" cy="315250"/>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44"/>
            <p:cNvSpPr/>
            <p:nvPr/>
          </p:nvSpPr>
          <p:spPr>
            <a:xfrm>
              <a:off x="1113775" y="661175"/>
              <a:ext cx="133750" cy="314875"/>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44"/>
            <p:cNvSpPr/>
            <p:nvPr/>
          </p:nvSpPr>
          <p:spPr>
            <a:xfrm>
              <a:off x="1782450" y="2181650"/>
              <a:ext cx="135350" cy="1668525"/>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44"/>
            <p:cNvSpPr/>
            <p:nvPr/>
          </p:nvSpPr>
          <p:spPr>
            <a:xfrm>
              <a:off x="5576425" y="4885025"/>
              <a:ext cx="1047625" cy="159225"/>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44"/>
            <p:cNvSpPr/>
            <p:nvPr/>
          </p:nvSpPr>
          <p:spPr>
            <a:xfrm>
              <a:off x="5523875" y="5074475"/>
              <a:ext cx="1100175" cy="157650"/>
            </a:xfrm>
            <a:custGeom>
              <a:rect b="b" l="l" r="r" t="t"/>
              <a:pathLst>
                <a:path extrusionOk="0" h="6306" w="44007">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44"/>
            <p:cNvSpPr/>
            <p:nvPr/>
          </p:nvSpPr>
          <p:spPr>
            <a:xfrm>
              <a:off x="2408625" y="5020350"/>
              <a:ext cx="1230225" cy="393850"/>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44"/>
            <p:cNvSpPr/>
            <p:nvPr/>
          </p:nvSpPr>
          <p:spPr>
            <a:xfrm>
              <a:off x="819225" y="2831225"/>
              <a:ext cx="197450" cy="168025"/>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44"/>
            <p:cNvSpPr/>
            <p:nvPr/>
          </p:nvSpPr>
          <p:spPr>
            <a:xfrm>
              <a:off x="860625" y="1842525"/>
              <a:ext cx="619350" cy="135350"/>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44"/>
            <p:cNvSpPr/>
            <p:nvPr/>
          </p:nvSpPr>
          <p:spPr>
            <a:xfrm>
              <a:off x="6060425" y="4273650"/>
              <a:ext cx="627300" cy="495175"/>
            </a:xfrm>
            <a:custGeom>
              <a:rect b="b" l="l" r="r" t="t"/>
              <a:pathLst>
                <a:path extrusionOk="0" h="19807" w="25092">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44"/>
            <p:cNvSpPr/>
            <p:nvPr/>
          </p:nvSpPr>
          <p:spPr>
            <a:xfrm>
              <a:off x="6033350" y="2694300"/>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44"/>
            <p:cNvSpPr/>
            <p:nvPr/>
          </p:nvSpPr>
          <p:spPr>
            <a:xfrm>
              <a:off x="6162325" y="2694300"/>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44"/>
            <p:cNvSpPr/>
            <p:nvPr/>
          </p:nvSpPr>
          <p:spPr>
            <a:xfrm>
              <a:off x="6033350" y="2820075"/>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44"/>
            <p:cNvSpPr/>
            <p:nvPr/>
          </p:nvSpPr>
          <p:spPr>
            <a:xfrm>
              <a:off x="6162325" y="2820075"/>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44"/>
            <p:cNvSpPr/>
            <p:nvPr/>
          </p:nvSpPr>
          <p:spPr>
            <a:xfrm>
              <a:off x="6076350" y="3681400"/>
              <a:ext cx="176750" cy="455375"/>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44"/>
            <p:cNvSpPr/>
            <p:nvPr/>
          </p:nvSpPr>
          <p:spPr>
            <a:xfrm>
              <a:off x="6270575" y="3679800"/>
              <a:ext cx="178350" cy="45697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44"/>
            <p:cNvSpPr/>
            <p:nvPr/>
          </p:nvSpPr>
          <p:spPr>
            <a:xfrm>
              <a:off x="6170275" y="3772150"/>
              <a:ext cx="184700" cy="116250"/>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44"/>
            <p:cNvSpPr/>
            <p:nvPr/>
          </p:nvSpPr>
          <p:spPr>
            <a:xfrm>
              <a:off x="6132075" y="3928175"/>
              <a:ext cx="261125" cy="208600"/>
            </a:xfrm>
            <a:custGeom>
              <a:rect b="b" l="l" r="r" t="t"/>
              <a:pathLst>
                <a:path extrusionOk="0" h="8344" w="10445">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44"/>
            <p:cNvSpPr/>
            <p:nvPr/>
          </p:nvSpPr>
          <p:spPr>
            <a:xfrm>
              <a:off x="6262625" y="3928175"/>
              <a:ext cx="25" cy="2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44"/>
            <p:cNvSpPr/>
            <p:nvPr/>
          </p:nvSpPr>
          <p:spPr>
            <a:xfrm>
              <a:off x="6036550" y="3628850"/>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44"/>
            <p:cNvSpPr/>
            <p:nvPr/>
          </p:nvSpPr>
          <p:spPr>
            <a:xfrm>
              <a:off x="6036550" y="4149475"/>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44"/>
            <p:cNvSpPr/>
            <p:nvPr/>
          </p:nvSpPr>
          <p:spPr>
            <a:xfrm>
              <a:off x="6163900" y="2121150"/>
              <a:ext cx="122575" cy="176750"/>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44"/>
            <p:cNvSpPr/>
            <p:nvPr/>
          </p:nvSpPr>
          <p:spPr>
            <a:xfrm>
              <a:off x="6302425" y="2121150"/>
              <a:ext cx="138525" cy="176750"/>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44"/>
            <p:cNvSpPr/>
            <p:nvPr/>
          </p:nvSpPr>
          <p:spPr>
            <a:xfrm>
              <a:off x="6472775" y="2121150"/>
              <a:ext cx="121025" cy="176750"/>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44"/>
            <p:cNvSpPr/>
            <p:nvPr/>
          </p:nvSpPr>
          <p:spPr>
            <a:xfrm>
              <a:off x="1688525" y="661175"/>
              <a:ext cx="92350" cy="17835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44"/>
            <p:cNvSpPr/>
            <p:nvPr/>
          </p:nvSpPr>
          <p:spPr>
            <a:xfrm>
              <a:off x="2245750" y="4830900"/>
              <a:ext cx="162425" cy="211775"/>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44"/>
            <p:cNvSpPr/>
            <p:nvPr/>
          </p:nvSpPr>
          <p:spPr>
            <a:xfrm>
              <a:off x="2433625" y="4727400"/>
              <a:ext cx="207000" cy="380550"/>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44"/>
            <p:cNvSpPr/>
            <p:nvPr/>
          </p:nvSpPr>
          <p:spPr>
            <a:xfrm>
              <a:off x="2661300" y="4830900"/>
              <a:ext cx="164000" cy="211775"/>
            </a:xfrm>
            <a:custGeom>
              <a:rect b="b" l="l" r="r" t="t"/>
              <a:pathLst>
                <a:path extrusionOk="0" h="8471" w="656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45"/>
          <p:cNvSpPr/>
          <p:nvPr/>
        </p:nvSpPr>
        <p:spPr>
          <a:xfrm rot="-3173578">
            <a:off x="2948502" y="636938"/>
            <a:ext cx="755592" cy="874209"/>
          </a:xfrm>
          <a:custGeom>
            <a:rect b="b" l="l" r="r" t="t"/>
            <a:pathLst>
              <a:path extrusionOk="0" fill="none" h="27306" w="23601">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81" name="Google Shape;681;p45"/>
          <p:cNvSpPr/>
          <p:nvPr/>
        </p:nvSpPr>
        <p:spPr>
          <a:xfrm>
            <a:off x="5784719" y="3707004"/>
            <a:ext cx="1373867" cy="1113719"/>
          </a:xfrm>
          <a:custGeom>
            <a:rect b="b" l="l" r="r" t="t"/>
            <a:pathLst>
              <a:path extrusionOk="0" fill="none" h="20789" w="25645">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45"/>
          <p:cNvSpPr/>
          <p:nvPr/>
        </p:nvSpPr>
        <p:spPr>
          <a:xfrm>
            <a:off x="-2" y="2933780"/>
            <a:ext cx="2563026" cy="2560152"/>
          </a:xfrm>
          <a:custGeom>
            <a:rect b="b" l="l" r="r" t="t"/>
            <a:pathLst>
              <a:path extrusionOk="0" fill="none" h="39191" w="39235">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3"/>
          </a:solidFill>
          <a:ln cap="flat" cmpd="sng" w="26625">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83" name="Google Shape;683;p45"/>
          <p:cNvSpPr/>
          <p:nvPr/>
        </p:nvSpPr>
        <p:spPr>
          <a:xfrm>
            <a:off x="6101912" y="3732129"/>
            <a:ext cx="837606" cy="839856"/>
          </a:xfrm>
          <a:custGeom>
            <a:rect b="b" l="l" r="r" t="t"/>
            <a:pathLst>
              <a:path extrusionOk="0" h="15677" w="15635">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45"/>
          <p:cNvSpPr/>
          <p:nvPr/>
        </p:nvSpPr>
        <p:spPr>
          <a:xfrm rot="-3173578">
            <a:off x="3032075" y="862878"/>
            <a:ext cx="501903" cy="500527"/>
          </a:xfrm>
          <a:custGeom>
            <a:rect b="b" l="l" r="r" t="t"/>
            <a:pathLst>
              <a:path extrusionOk="0" h="15634" w="15677">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85" name="Google Shape;685;p45"/>
          <p:cNvSpPr/>
          <p:nvPr/>
        </p:nvSpPr>
        <p:spPr>
          <a:xfrm>
            <a:off x="6406139" y="804152"/>
            <a:ext cx="267858" cy="59329"/>
          </a:xfrm>
          <a:custGeom>
            <a:rect b="b" l="l" r="r" t="t"/>
            <a:pathLst>
              <a:path extrusionOk="0" h="1321" w="5964">
                <a:moveTo>
                  <a:pt x="0" y="0"/>
                </a:moveTo>
                <a:lnTo>
                  <a:pt x="0" y="1321"/>
                </a:lnTo>
                <a:lnTo>
                  <a:pt x="5964" y="1321"/>
                </a:lnTo>
                <a:lnTo>
                  <a:pt x="5964"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86" name="Google Shape;686;p45"/>
          <p:cNvSpPr/>
          <p:nvPr/>
        </p:nvSpPr>
        <p:spPr>
          <a:xfrm>
            <a:off x="6828947" y="804152"/>
            <a:ext cx="1568883" cy="59329"/>
          </a:xfrm>
          <a:custGeom>
            <a:rect b="b" l="l" r="r" t="t"/>
            <a:pathLst>
              <a:path extrusionOk="0" h="1321" w="34932">
                <a:moveTo>
                  <a:pt x="0" y="0"/>
                </a:moveTo>
                <a:lnTo>
                  <a:pt x="0" y="1321"/>
                </a:lnTo>
                <a:lnTo>
                  <a:pt x="34931" y="1321"/>
                </a:lnTo>
                <a:lnTo>
                  <a:pt x="3493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87" name="Google Shape;687;p45"/>
          <p:cNvSpPr/>
          <p:nvPr/>
        </p:nvSpPr>
        <p:spPr>
          <a:xfrm>
            <a:off x="6406139" y="983982"/>
            <a:ext cx="267858" cy="61261"/>
          </a:xfrm>
          <a:custGeom>
            <a:rect b="b" l="l" r="r" t="t"/>
            <a:pathLst>
              <a:path extrusionOk="0" h="1364" w="5964">
                <a:moveTo>
                  <a:pt x="0" y="0"/>
                </a:moveTo>
                <a:lnTo>
                  <a:pt x="0" y="1364"/>
                </a:lnTo>
                <a:lnTo>
                  <a:pt x="5964" y="1364"/>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88" name="Google Shape;688;p45"/>
          <p:cNvSpPr/>
          <p:nvPr/>
        </p:nvSpPr>
        <p:spPr>
          <a:xfrm>
            <a:off x="6828947" y="983982"/>
            <a:ext cx="1568883" cy="61261"/>
          </a:xfrm>
          <a:custGeom>
            <a:rect b="b" l="l" r="r" t="t"/>
            <a:pathLst>
              <a:path extrusionOk="0" h="1364" w="34932">
                <a:moveTo>
                  <a:pt x="0" y="0"/>
                </a:moveTo>
                <a:lnTo>
                  <a:pt x="0" y="1364"/>
                </a:lnTo>
                <a:lnTo>
                  <a:pt x="34931" y="1364"/>
                </a:lnTo>
                <a:lnTo>
                  <a:pt x="3493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89" name="Google Shape;689;p45"/>
          <p:cNvSpPr/>
          <p:nvPr/>
        </p:nvSpPr>
        <p:spPr>
          <a:xfrm>
            <a:off x="6406139" y="1165742"/>
            <a:ext cx="267858" cy="59329"/>
          </a:xfrm>
          <a:custGeom>
            <a:rect b="b" l="l" r="r" t="t"/>
            <a:pathLst>
              <a:path extrusionOk="0" h="1321" w="5964">
                <a:moveTo>
                  <a:pt x="0" y="0"/>
                </a:moveTo>
                <a:lnTo>
                  <a:pt x="0" y="1321"/>
                </a:lnTo>
                <a:lnTo>
                  <a:pt x="5964" y="1321"/>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90" name="Google Shape;690;p45"/>
          <p:cNvSpPr/>
          <p:nvPr/>
        </p:nvSpPr>
        <p:spPr>
          <a:xfrm>
            <a:off x="6828947" y="1165742"/>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91" name="Google Shape;691;p45"/>
          <p:cNvSpPr/>
          <p:nvPr/>
        </p:nvSpPr>
        <p:spPr>
          <a:xfrm>
            <a:off x="6406139" y="1347503"/>
            <a:ext cx="267858" cy="59329"/>
          </a:xfrm>
          <a:custGeom>
            <a:rect b="b" l="l" r="r" t="t"/>
            <a:pathLst>
              <a:path extrusionOk="0" h="1321" w="5964">
                <a:moveTo>
                  <a:pt x="0" y="0"/>
                </a:moveTo>
                <a:lnTo>
                  <a:pt x="0" y="1321"/>
                </a:lnTo>
                <a:lnTo>
                  <a:pt x="5964" y="1321"/>
                </a:lnTo>
                <a:lnTo>
                  <a:pt x="5964" y="0"/>
                </a:lnTo>
                <a:close/>
              </a:path>
            </a:pathLst>
          </a:custGeom>
          <a:solidFill>
            <a:srgbClr val="0E2A4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92" name="Google Shape;692;p45"/>
          <p:cNvSpPr/>
          <p:nvPr/>
        </p:nvSpPr>
        <p:spPr>
          <a:xfrm>
            <a:off x="6828947" y="1347503"/>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93" name="Google Shape;693;p45"/>
          <p:cNvSpPr/>
          <p:nvPr/>
        </p:nvSpPr>
        <p:spPr>
          <a:xfrm>
            <a:off x="6101900" y="869185"/>
            <a:ext cx="141654" cy="552963"/>
          </a:xfrm>
          <a:custGeom>
            <a:rect b="b" l="l" r="r" t="t"/>
            <a:pathLst>
              <a:path extrusionOk="0" fill="none" h="12312" w="3154">
                <a:moveTo>
                  <a:pt x="3153" y="12311"/>
                </a:moveTo>
                <a:lnTo>
                  <a:pt x="1" y="12311"/>
                </a:lnTo>
                <a:lnTo>
                  <a:pt x="1" y="0"/>
                </a:lnTo>
                <a:lnTo>
                  <a:pt x="3068" y="0"/>
                </a:lnTo>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94" name="Google Shape;694;p45"/>
          <p:cNvSpPr/>
          <p:nvPr/>
        </p:nvSpPr>
        <p:spPr>
          <a:xfrm>
            <a:off x="523596" y="911573"/>
            <a:ext cx="1335660" cy="80014"/>
          </a:xfrm>
          <a:custGeom>
            <a:rect b="b" l="l" r="r" t="t"/>
            <a:pathLst>
              <a:path extrusionOk="0" h="1322" w="22067">
                <a:moveTo>
                  <a:pt x="0" y="1"/>
                </a:moveTo>
                <a:lnTo>
                  <a:pt x="0" y="1321"/>
                </a:lnTo>
                <a:lnTo>
                  <a:pt x="22066" y="1321"/>
                </a:lnTo>
                <a:lnTo>
                  <a:pt x="2206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95" name="Google Shape;695;p45"/>
          <p:cNvSpPr/>
          <p:nvPr/>
        </p:nvSpPr>
        <p:spPr>
          <a:xfrm>
            <a:off x="523596" y="1153907"/>
            <a:ext cx="1335660" cy="82617"/>
          </a:xfrm>
          <a:custGeom>
            <a:rect b="b" l="l" r="r" t="t"/>
            <a:pathLst>
              <a:path extrusionOk="0" h="1365" w="22067">
                <a:moveTo>
                  <a:pt x="0" y="1"/>
                </a:moveTo>
                <a:lnTo>
                  <a:pt x="0" y="1364"/>
                </a:lnTo>
                <a:lnTo>
                  <a:pt x="22066" y="1364"/>
                </a:lnTo>
                <a:lnTo>
                  <a:pt x="2206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
        <p:nvSpPr>
          <p:cNvPr id="696" name="Google Shape;696;p45"/>
          <p:cNvSpPr/>
          <p:nvPr/>
        </p:nvSpPr>
        <p:spPr>
          <a:xfrm>
            <a:off x="6580967" y="2995135"/>
            <a:ext cx="1929800" cy="381875"/>
          </a:xfrm>
          <a:custGeom>
            <a:rect b="b" l="l" r="r" t="t"/>
            <a:pathLst>
              <a:path extrusionOk="0" fill="none" h="11928" w="60278">
                <a:moveTo>
                  <a:pt x="0" y="0"/>
                </a:moveTo>
                <a:lnTo>
                  <a:pt x="60277" y="0"/>
                </a:lnTo>
                <a:lnTo>
                  <a:pt x="60277" y="11928"/>
                </a:lnTo>
                <a:lnTo>
                  <a:pt x="0" y="11928"/>
                </a:lnTo>
                <a:close/>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45"/>
          <p:cNvSpPr txBox="1"/>
          <p:nvPr>
            <p:ph type="ctrTitle"/>
          </p:nvPr>
        </p:nvSpPr>
        <p:spPr>
          <a:xfrm>
            <a:off x="2749775" y="1594525"/>
            <a:ext cx="3530400" cy="1940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r>
              <a:rPr lang="en" sz="5900"/>
              <a:t>THANK YOU!</a:t>
            </a:r>
            <a:endParaRPr sz="5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1"/>
          <p:cNvSpPr txBox="1"/>
          <p:nvPr>
            <p:ph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THE TEAM</a:t>
            </a:r>
            <a:endParaRPr/>
          </a:p>
        </p:txBody>
      </p:sp>
      <p:cxnSp>
        <p:nvCxnSpPr>
          <p:cNvPr id="156" name="Google Shape;156;p31"/>
          <p:cNvCxnSpPr/>
          <p:nvPr/>
        </p:nvCxnSpPr>
        <p:spPr>
          <a:xfrm>
            <a:off x="311700" y="1191700"/>
            <a:ext cx="8520600" cy="0"/>
          </a:xfrm>
          <a:prstGeom prst="straightConnector1">
            <a:avLst/>
          </a:prstGeom>
          <a:noFill/>
          <a:ln cap="flat" cmpd="sng" w="9525">
            <a:solidFill>
              <a:schemeClr val="accent1"/>
            </a:solidFill>
            <a:prstDash val="solid"/>
            <a:round/>
            <a:headEnd len="sm" w="sm" type="none"/>
            <a:tailEnd len="sm" w="sm" type="none"/>
          </a:ln>
        </p:spPr>
      </p:cxnSp>
      <p:sp>
        <p:nvSpPr>
          <p:cNvPr id="157" name="Google Shape;157;p31"/>
          <p:cNvSpPr txBox="1"/>
          <p:nvPr>
            <p:ph idx="4294967295" type="ctrTitle"/>
          </p:nvPr>
        </p:nvSpPr>
        <p:spPr>
          <a:xfrm>
            <a:off x="89213" y="3918625"/>
            <a:ext cx="2480700" cy="19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lt1"/>
              </a:buClr>
              <a:buSzPts val="2800"/>
              <a:buFont typeface="Arial"/>
              <a:buNone/>
            </a:pPr>
            <a:r>
              <a:rPr b="1" i="0" lang="en" sz="1000" u="none" cap="none" strike="noStrike">
                <a:solidFill>
                  <a:schemeClr val="lt1"/>
                </a:solidFill>
              </a:rPr>
              <a:t>CHRISTIAN RAPAL</a:t>
            </a:r>
            <a:endParaRPr b="1" i="0" sz="1000" u="none" cap="none" strike="noStrike">
              <a:solidFill>
                <a:schemeClr val="lt1"/>
              </a:solidFill>
            </a:endParaRPr>
          </a:p>
        </p:txBody>
      </p:sp>
      <p:pic>
        <p:nvPicPr>
          <p:cNvPr id="158" name="Google Shape;158;p31"/>
          <p:cNvPicPr preferRelativeResize="0"/>
          <p:nvPr/>
        </p:nvPicPr>
        <p:blipFill>
          <a:blip r:embed="rId3">
            <a:alphaModFix/>
          </a:blip>
          <a:stretch>
            <a:fillRect/>
          </a:stretch>
        </p:blipFill>
        <p:spPr>
          <a:xfrm>
            <a:off x="311850" y="1685925"/>
            <a:ext cx="2035450" cy="2035450"/>
          </a:xfrm>
          <a:prstGeom prst="rect">
            <a:avLst/>
          </a:prstGeom>
          <a:noFill/>
          <a:ln>
            <a:noFill/>
          </a:ln>
        </p:spPr>
      </p:pic>
      <p:sp>
        <p:nvSpPr>
          <p:cNvPr id="159" name="Google Shape;159;p31"/>
          <p:cNvSpPr txBox="1"/>
          <p:nvPr>
            <p:ph idx="4294967295" type="ctrTitle"/>
          </p:nvPr>
        </p:nvSpPr>
        <p:spPr>
          <a:xfrm>
            <a:off x="2209888" y="3918625"/>
            <a:ext cx="2480700" cy="19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lt1"/>
              </a:buClr>
              <a:buSzPts val="2800"/>
              <a:buFont typeface="Arial"/>
              <a:buNone/>
            </a:pPr>
            <a:r>
              <a:rPr b="1" lang="en" sz="1000"/>
              <a:t>BRECHY ROSALES</a:t>
            </a:r>
            <a:endParaRPr b="1" i="0" sz="1000" u="none" cap="none" strike="noStrike">
              <a:solidFill>
                <a:schemeClr val="lt1"/>
              </a:solidFill>
            </a:endParaRPr>
          </a:p>
        </p:txBody>
      </p:sp>
      <p:sp>
        <p:nvSpPr>
          <p:cNvPr id="160" name="Google Shape;160;p31"/>
          <p:cNvSpPr txBox="1"/>
          <p:nvPr>
            <p:ph idx="4294967295" type="ctrTitle"/>
          </p:nvPr>
        </p:nvSpPr>
        <p:spPr>
          <a:xfrm>
            <a:off x="4330563" y="3918625"/>
            <a:ext cx="2480700" cy="19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lt1"/>
              </a:buClr>
              <a:buSzPts val="2800"/>
              <a:buFont typeface="Arial"/>
              <a:buNone/>
            </a:pPr>
            <a:r>
              <a:rPr b="1" lang="en" sz="1000"/>
              <a:t>ELLA MAE CORTES</a:t>
            </a:r>
            <a:endParaRPr b="1" i="0" sz="1000" u="none" cap="none" strike="noStrike">
              <a:solidFill>
                <a:schemeClr val="lt1"/>
              </a:solidFill>
            </a:endParaRPr>
          </a:p>
        </p:txBody>
      </p:sp>
      <p:sp>
        <p:nvSpPr>
          <p:cNvPr id="161" name="Google Shape;161;p31"/>
          <p:cNvSpPr txBox="1"/>
          <p:nvPr>
            <p:ph idx="4294967295" type="ctrTitle"/>
          </p:nvPr>
        </p:nvSpPr>
        <p:spPr>
          <a:xfrm>
            <a:off x="6451238" y="3918625"/>
            <a:ext cx="2480700" cy="19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lt1"/>
              </a:buClr>
              <a:buSzPts val="2800"/>
              <a:buFont typeface="Arial"/>
              <a:buNone/>
            </a:pPr>
            <a:r>
              <a:rPr b="1" lang="en" sz="1000"/>
              <a:t>JOSE LUWIEZ SERGIO</a:t>
            </a:r>
            <a:endParaRPr b="1" i="0" sz="1000" u="none" cap="none" strike="noStrike">
              <a:solidFill>
                <a:schemeClr val="lt1"/>
              </a:solidFill>
            </a:endParaRPr>
          </a:p>
        </p:txBody>
      </p:sp>
      <p:pic>
        <p:nvPicPr>
          <p:cNvPr id="162" name="Google Shape;162;p31"/>
          <p:cNvPicPr preferRelativeResize="0"/>
          <p:nvPr/>
        </p:nvPicPr>
        <p:blipFill>
          <a:blip r:embed="rId4">
            <a:alphaModFix/>
          </a:blip>
          <a:stretch>
            <a:fillRect/>
          </a:stretch>
        </p:blipFill>
        <p:spPr>
          <a:xfrm>
            <a:off x="2324975" y="1685925"/>
            <a:ext cx="2250550" cy="2247623"/>
          </a:xfrm>
          <a:prstGeom prst="rect">
            <a:avLst/>
          </a:prstGeom>
          <a:noFill/>
          <a:ln>
            <a:noFill/>
          </a:ln>
        </p:spPr>
      </p:pic>
      <p:pic>
        <p:nvPicPr>
          <p:cNvPr id="163" name="Google Shape;163;p31"/>
          <p:cNvPicPr preferRelativeResize="0"/>
          <p:nvPr/>
        </p:nvPicPr>
        <p:blipFill>
          <a:blip r:embed="rId5">
            <a:alphaModFix/>
          </a:blip>
          <a:stretch>
            <a:fillRect/>
          </a:stretch>
        </p:blipFill>
        <p:spPr>
          <a:xfrm>
            <a:off x="6727825" y="1685925"/>
            <a:ext cx="2035450" cy="2035450"/>
          </a:xfrm>
          <a:prstGeom prst="rect">
            <a:avLst/>
          </a:prstGeom>
          <a:noFill/>
          <a:ln>
            <a:noFill/>
          </a:ln>
        </p:spPr>
      </p:pic>
      <p:pic>
        <p:nvPicPr>
          <p:cNvPr id="164" name="Google Shape;164;p31"/>
          <p:cNvPicPr preferRelativeResize="0"/>
          <p:nvPr/>
        </p:nvPicPr>
        <p:blipFill>
          <a:blip r:embed="rId6">
            <a:alphaModFix/>
          </a:blip>
          <a:stretch>
            <a:fillRect/>
          </a:stretch>
        </p:blipFill>
        <p:spPr>
          <a:xfrm>
            <a:off x="4553200" y="1722934"/>
            <a:ext cx="2035450" cy="196144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2"/>
          <p:cNvSpPr txBox="1"/>
          <p:nvPr>
            <p:ph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CONTENTS OF OUR PRESENTATION</a:t>
            </a:r>
            <a:endParaRPr/>
          </a:p>
        </p:txBody>
      </p:sp>
      <p:sp>
        <p:nvSpPr>
          <p:cNvPr id="170" name="Google Shape;170;p32"/>
          <p:cNvSpPr txBox="1"/>
          <p:nvPr>
            <p:ph idx="2" type="title"/>
          </p:nvPr>
        </p:nvSpPr>
        <p:spPr>
          <a:xfrm>
            <a:off x="5167125" y="1599125"/>
            <a:ext cx="1176900" cy="606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en">
                <a:solidFill>
                  <a:schemeClr val="accent1"/>
                </a:solidFill>
              </a:rPr>
              <a:t>04</a:t>
            </a:r>
            <a:endParaRPr>
              <a:solidFill>
                <a:schemeClr val="accent1"/>
              </a:solidFill>
            </a:endParaRPr>
          </a:p>
        </p:txBody>
      </p:sp>
      <p:sp>
        <p:nvSpPr>
          <p:cNvPr id="171" name="Google Shape;171;p32"/>
          <p:cNvSpPr txBox="1"/>
          <p:nvPr>
            <p:ph idx="4" type="title"/>
          </p:nvPr>
        </p:nvSpPr>
        <p:spPr>
          <a:xfrm>
            <a:off x="5167113" y="2423588"/>
            <a:ext cx="1176900" cy="606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en">
                <a:solidFill>
                  <a:schemeClr val="accent1"/>
                </a:solidFill>
              </a:rPr>
              <a:t>05</a:t>
            </a:r>
            <a:endParaRPr>
              <a:solidFill>
                <a:schemeClr val="accent1"/>
              </a:solidFill>
            </a:endParaRPr>
          </a:p>
        </p:txBody>
      </p:sp>
      <p:sp>
        <p:nvSpPr>
          <p:cNvPr id="172" name="Google Shape;172;p32"/>
          <p:cNvSpPr txBox="1"/>
          <p:nvPr>
            <p:ph idx="6" type="title"/>
          </p:nvPr>
        </p:nvSpPr>
        <p:spPr>
          <a:xfrm>
            <a:off x="5167113" y="3248075"/>
            <a:ext cx="1176900" cy="606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en">
                <a:solidFill>
                  <a:schemeClr val="accent1"/>
                </a:solidFill>
              </a:rPr>
              <a:t>0</a:t>
            </a:r>
            <a:r>
              <a:rPr lang="en"/>
              <a:t>6</a:t>
            </a:r>
            <a:endParaRPr>
              <a:solidFill>
                <a:schemeClr val="accent1"/>
              </a:solidFill>
            </a:endParaRPr>
          </a:p>
        </p:txBody>
      </p:sp>
      <p:sp>
        <p:nvSpPr>
          <p:cNvPr id="173" name="Google Shape;173;p32"/>
          <p:cNvSpPr txBox="1"/>
          <p:nvPr>
            <p:ph idx="8" type="title"/>
          </p:nvPr>
        </p:nvSpPr>
        <p:spPr>
          <a:xfrm>
            <a:off x="2827575" y="1599125"/>
            <a:ext cx="1176900" cy="60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solidFill>
                  <a:schemeClr val="accent1"/>
                </a:solidFill>
              </a:rPr>
              <a:t>0</a:t>
            </a:r>
            <a:r>
              <a:rPr lang="en"/>
              <a:t>0</a:t>
            </a:r>
            <a:endParaRPr>
              <a:solidFill>
                <a:schemeClr val="accent1"/>
              </a:solidFill>
            </a:endParaRPr>
          </a:p>
        </p:txBody>
      </p:sp>
      <p:sp>
        <p:nvSpPr>
          <p:cNvPr id="174" name="Google Shape;174;p32"/>
          <p:cNvSpPr txBox="1"/>
          <p:nvPr>
            <p:ph idx="13" type="title"/>
          </p:nvPr>
        </p:nvSpPr>
        <p:spPr>
          <a:xfrm>
            <a:off x="2827563" y="2423588"/>
            <a:ext cx="1176900" cy="60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solidFill>
                  <a:schemeClr val="accent1"/>
                </a:solidFill>
              </a:rPr>
              <a:t>0</a:t>
            </a:r>
            <a:r>
              <a:rPr lang="en"/>
              <a:t>1</a:t>
            </a:r>
            <a:endParaRPr>
              <a:solidFill>
                <a:schemeClr val="accent1"/>
              </a:solidFill>
            </a:endParaRPr>
          </a:p>
        </p:txBody>
      </p:sp>
      <p:sp>
        <p:nvSpPr>
          <p:cNvPr id="175" name="Google Shape;175;p32"/>
          <p:cNvSpPr txBox="1"/>
          <p:nvPr>
            <p:ph idx="15" type="title"/>
          </p:nvPr>
        </p:nvSpPr>
        <p:spPr>
          <a:xfrm>
            <a:off x="2827563" y="3248075"/>
            <a:ext cx="1176900" cy="60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solidFill>
                  <a:schemeClr val="accent1"/>
                </a:solidFill>
              </a:rPr>
              <a:t>0</a:t>
            </a:r>
            <a:r>
              <a:rPr lang="en"/>
              <a:t>2</a:t>
            </a:r>
            <a:endParaRPr>
              <a:solidFill>
                <a:schemeClr val="accent1"/>
              </a:solidFill>
            </a:endParaRPr>
          </a:p>
        </p:txBody>
      </p:sp>
      <p:sp>
        <p:nvSpPr>
          <p:cNvPr id="176" name="Google Shape;176;p32"/>
          <p:cNvSpPr txBox="1"/>
          <p:nvPr>
            <p:ph idx="16" type="ctrTitle"/>
          </p:nvPr>
        </p:nvSpPr>
        <p:spPr>
          <a:xfrm>
            <a:off x="643488" y="1905495"/>
            <a:ext cx="2076000" cy="1962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1200"/>
              <a:buNone/>
            </a:pPr>
            <a:r>
              <a:rPr lang="en"/>
              <a:t>Introduction</a:t>
            </a:r>
            <a:endParaRPr/>
          </a:p>
        </p:txBody>
      </p:sp>
      <p:sp>
        <p:nvSpPr>
          <p:cNvPr id="177" name="Google Shape;177;p32"/>
          <p:cNvSpPr txBox="1"/>
          <p:nvPr>
            <p:ph idx="17" type="ctrTitle"/>
          </p:nvPr>
        </p:nvSpPr>
        <p:spPr>
          <a:xfrm>
            <a:off x="643475" y="2600575"/>
            <a:ext cx="2076000" cy="1962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Clr>
                <a:schemeClr val="dk1"/>
              </a:buClr>
              <a:buSzPts val="1100"/>
              <a:buFont typeface="Arial"/>
              <a:buNone/>
            </a:pPr>
            <a:r>
              <a:rPr lang="en"/>
              <a:t>Significance</a:t>
            </a:r>
            <a:endParaRPr/>
          </a:p>
        </p:txBody>
      </p:sp>
      <p:sp>
        <p:nvSpPr>
          <p:cNvPr id="178" name="Google Shape;178;p32"/>
          <p:cNvSpPr txBox="1"/>
          <p:nvPr>
            <p:ph idx="18" type="ctrTitle"/>
          </p:nvPr>
        </p:nvSpPr>
        <p:spPr>
          <a:xfrm>
            <a:off x="643475" y="3417275"/>
            <a:ext cx="2076000" cy="1962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Clr>
                <a:schemeClr val="dk1"/>
              </a:buClr>
              <a:buSzPts val="1100"/>
              <a:buFont typeface="Arial"/>
              <a:buNone/>
            </a:pPr>
            <a:r>
              <a:rPr lang="en"/>
              <a:t>Block Diagram</a:t>
            </a:r>
            <a:endParaRPr/>
          </a:p>
        </p:txBody>
      </p:sp>
      <p:sp>
        <p:nvSpPr>
          <p:cNvPr id="179" name="Google Shape;179;p32"/>
          <p:cNvSpPr txBox="1"/>
          <p:nvPr>
            <p:ph idx="19" type="ctrTitle"/>
          </p:nvPr>
        </p:nvSpPr>
        <p:spPr>
          <a:xfrm>
            <a:off x="6424513" y="1748638"/>
            <a:ext cx="2076000" cy="196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Flow Chart</a:t>
            </a:r>
            <a:endParaRPr/>
          </a:p>
        </p:txBody>
      </p:sp>
      <p:sp>
        <p:nvSpPr>
          <p:cNvPr id="180" name="Google Shape;180;p32"/>
          <p:cNvSpPr txBox="1"/>
          <p:nvPr>
            <p:ph idx="20" type="ctrTitle"/>
          </p:nvPr>
        </p:nvSpPr>
        <p:spPr>
          <a:xfrm>
            <a:off x="6424500" y="2600575"/>
            <a:ext cx="2076000" cy="196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Assembly Program</a:t>
            </a:r>
            <a:endParaRPr/>
          </a:p>
        </p:txBody>
      </p:sp>
      <p:sp>
        <p:nvSpPr>
          <p:cNvPr id="181" name="Google Shape;181;p32"/>
          <p:cNvSpPr/>
          <p:nvPr/>
        </p:nvSpPr>
        <p:spPr>
          <a:xfrm>
            <a:off x="3597855" y="2512632"/>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32"/>
          <p:cNvSpPr/>
          <p:nvPr/>
        </p:nvSpPr>
        <p:spPr>
          <a:xfrm>
            <a:off x="5138763" y="3432082"/>
            <a:ext cx="476178" cy="282154"/>
          </a:xfrm>
          <a:custGeom>
            <a:rect b="b" l="l" r="r" t="t"/>
            <a:pathLst>
              <a:path extrusionOk="0" h="31023" w="52356">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D966"/>
              </a:solidFill>
              <a:latin typeface="Arial"/>
              <a:ea typeface="Arial"/>
              <a:cs typeface="Arial"/>
              <a:sym typeface="Arial"/>
            </a:endParaRPr>
          </a:p>
        </p:txBody>
      </p:sp>
      <p:cxnSp>
        <p:nvCxnSpPr>
          <p:cNvPr id="183" name="Google Shape;183;p32"/>
          <p:cNvCxnSpPr/>
          <p:nvPr/>
        </p:nvCxnSpPr>
        <p:spPr>
          <a:xfrm>
            <a:off x="311700" y="1191700"/>
            <a:ext cx="8520600" cy="0"/>
          </a:xfrm>
          <a:prstGeom prst="straightConnector1">
            <a:avLst/>
          </a:prstGeom>
          <a:noFill/>
          <a:ln cap="flat" cmpd="sng" w="9525">
            <a:solidFill>
              <a:schemeClr val="accent1"/>
            </a:solidFill>
            <a:prstDash val="solid"/>
            <a:round/>
            <a:headEnd len="sm" w="sm" type="none"/>
            <a:tailEnd len="sm" w="sm" type="none"/>
          </a:ln>
        </p:spPr>
      </p:cxnSp>
      <p:sp>
        <p:nvSpPr>
          <p:cNvPr id="184" name="Google Shape;184;p32"/>
          <p:cNvSpPr txBox="1"/>
          <p:nvPr>
            <p:ph idx="20" type="ctrTitle"/>
          </p:nvPr>
        </p:nvSpPr>
        <p:spPr>
          <a:xfrm>
            <a:off x="6424513" y="3452500"/>
            <a:ext cx="2076000" cy="196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Live Prototype </a:t>
            </a:r>
            <a:endParaRPr/>
          </a:p>
        </p:txBody>
      </p:sp>
      <p:sp>
        <p:nvSpPr>
          <p:cNvPr id="185" name="Google Shape;185;p32"/>
          <p:cNvSpPr/>
          <p:nvPr/>
        </p:nvSpPr>
        <p:spPr>
          <a:xfrm>
            <a:off x="5160380" y="2509979"/>
            <a:ext cx="432968" cy="433836"/>
          </a:xfrm>
          <a:custGeom>
            <a:rect b="b" l="l" r="r" t="t"/>
            <a:pathLst>
              <a:path extrusionOk="0" h="32491" w="32426">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32"/>
          <p:cNvSpPr/>
          <p:nvPr/>
        </p:nvSpPr>
        <p:spPr>
          <a:xfrm>
            <a:off x="3574238" y="3356250"/>
            <a:ext cx="476162" cy="43382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2400"/>
              <a:buFont typeface="Arial"/>
              <a:buNone/>
            </a:pPr>
            <a:r>
              <a:rPr lang="en">
                <a:solidFill>
                  <a:schemeClr val="accent1"/>
                </a:solidFill>
              </a:rPr>
              <a:t>0</a:t>
            </a:r>
            <a:r>
              <a:rPr lang="en"/>
              <a:t>2</a:t>
            </a:r>
            <a:endParaRPr>
              <a:solidFill>
                <a:schemeClr val="accent1"/>
              </a:solidFill>
            </a:endParaRPr>
          </a:p>
          <a:p>
            <a:pPr indent="0" lvl="0" marL="0" marR="0" rtl="0" algn="l">
              <a:lnSpc>
                <a:spcPct val="100000"/>
              </a:lnSpc>
              <a:spcBef>
                <a:spcPts val="0"/>
              </a:spcBef>
              <a:spcAft>
                <a:spcPts val="0"/>
              </a:spcAft>
              <a:buClr>
                <a:srgbClr val="000000"/>
              </a:buClr>
              <a:buSzPts val="1400"/>
              <a:buFont typeface="Arial"/>
              <a:buNone/>
            </a:pPr>
            <a:r>
              <a:t/>
            </a:r>
            <a:endParaRPr/>
          </a:p>
        </p:txBody>
      </p:sp>
      <p:grpSp>
        <p:nvGrpSpPr>
          <p:cNvPr id="187" name="Google Shape;187;p32"/>
          <p:cNvGrpSpPr/>
          <p:nvPr/>
        </p:nvGrpSpPr>
        <p:grpSpPr>
          <a:xfrm>
            <a:off x="3597864" y="1630644"/>
            <a:ext cx="428892" cy="502486"/>
            <a:chOff x="-38129425" y="3222550"/>
            <a:chExt cx="228450" cy="315850"/>
          </a:xfrm>
        </p:grpSpPr>
        <p:sp>
          <p:nvSpPr>
            <p:cNvPr id="188" name="Google Shape;188;p32"/>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32"/>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0" name="Google Shape;190;p32"/>
          <p:cNvGrpSpPr/>
          <p:nvPr/>
        </p:nvGrpSpPr>
        <p:grpSpPr>
          <a:xfrm>
            <a:off x="5100729" y="1612710"/>
            <a:ext cx="450470" cy="449325"/>
            <a:chOff x="-20946600" y="3317850"/>
            <a:chExt cx="304825" cy="304050"/>
          </a:xfrm>
        </p:grpSpPr>
        <p:sp>
          <p:nvSpPr>
            <p:cNvPr id="191" name="Google Shape;191;p3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3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3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4" name="Google Shape;194;p32"/>
          <p:cNvSpPr txBox="1"/>
          <p:nvPr>
            <p:ph idx="15" type="title"/>
          </p:nvPr>
        </p:nvSpPr>
        <p:spPr>
          <a:xfrm>
            <a:off x="2827563" y="3991325"/>
            <a:ext cx="1176900" cy="60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solidFill>
                  <a:schemeClr val="accent1"/>
                </a:solidFill>
              </a:rPr>
              <a:t>0</a:t>
            </a:r>
            <a:r>
              <a:rPr lang="en"/>
              <a:t>3</a:t>
            </a:r>
            <a:endParaRPr>
              <a:solidFill>
                <a:schemeClr val="accent1"/>
              </a:solidFill>
            </a:endParaRPr>
          </a:p>
        </p:txBody>
      </p:sp>
      <p:sp>
        <p:nvSpPr>
          <p:cNvPr id="195" name="Google Shape;195;p32"/>
          <p:cNvSpPr/>
          <p:nvPr/>
        </p:nvSpPr>
        <p:spPr>
          <a:xfrm>
            <a:off x="3574238" y="4072550"/>
            <a:ext cx="476162" cy="43382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2400"/>
              <a:buFont typeface="Arial"/>
              <a:buNone/>
            </a:pPr>
            <a:r>
              <a:rPr lang="en">
                <a:solidFill>
                  <a:schemeClr val="accent1"/>
                </a:solidFill>
              </a:rPr>
              <a:t>0</a:t>
            </a:r>
            <a:r>
              <a:rPr lang="en"/>
              <a:t>2</a:t>
            </a:r>
            <a:endParaRPr>
              <a:solidFill>
                <a:schemeClr val="accent1"/>
              </a:solidFill>
            </a:endParaRPr>
          </a:p>
          <a:p>
            <a:pPr indent="0" lvl="0" marL="0" marR="0" rtl="0" algn="l">
              <a:lnSpc>
                <a:spcPct val="100000"/>
              </a:lnSpc>
              <a:spcBef>
                <a:spcPts val="0"/>
              </a:spcBef>
              <a:spcAft>
                <a:spcPts val="0"/>
              </a:spcAft>
              <a:buClr>
                <a:srgbClr val="000000"/>
              </a:buClr>
              <a:buSzPts val="1400"/>
              <a:buFont typeface="Arial"/>
              <a:buNone/>
            </a:pPr>
            <a:r>
              <a:t/>
            </a:r>
            <a:endParaRPr/>
          </a:p>
        </p:txBody>
      </p:sp>
      <p:sp>
        <p:nvSpPr>
          <p:cNvPr id="196" name="Google Shape;196;p32"/>
          <p:cNvSpPr txBox="1"/>
          <p:nvPr>
            <p:ph idx="18" type="ctrTitle"/>
          </p:nvPr>
        </p:nvSpPr>
        <p:spPr>
          <a:xfrm>
            <a:off x="692750" y="4146200"/>
            <a:ext cx="2076000" cy="1962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Clr>
                <a:schemeClr val="dk1"/>
              </a:buClr>
              <a:buSzPts val="1100"/>
              <a:buFont typeface="Arial"/>
              <a:buNone/>
            </a:pPr>
            <a:r>
              <a:rPr lang="en"/>
              <a:t>Schematic Circuit</a:t>
            </a:r>
            <a:endParaRPr/>
          </a:p>
        </p:txBody>
      </p:sp>
      <p:sp>
        <p:nvSpPr>
          <p:cNvPr id="197" name="Google Shape;197;p32"/>
          <p:cNvSpPr/>
          <p:nvPr/>
        </p:nvSpPr>
        <p:spPr>
          <a:xfrm>
            <a:off x="5160380" y="4072554"/>
            <a:ext cx="432968" cy="433836"/>
          </a:xfrm>
          <a:custGeom>
            <a:rect b="b" l="l" r="r" t="t"/>
            <a:pathLst>
              <a:path extrusionOk="0" h="32491" w="32426">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32"/>
          <p:cNvSpPr txBox="1"/>
          <p:nvPr>
            <p:ph idx="6" type="title"/>
          </p:nvPr>
        </p:nvSpPr>
        <p:spPr>
          <a:xfrm>
            <a:off x="5167113" y="4072550"/>
            <a:ext cx="1176900" cy="606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en">
                <a:solidFill>
                  <a:schemeClr val="accent1"/>
                </a:solidFill>
              </a:rPr>
              <a:t>0</a:t>
            </a:r>
            <a:r>
              <a:rPr lang="en"/>
              <a:t>7</a:t>
            </a:r>
            <a:endParaRPr>
              <a:solidFill>
                <a:schemeClr val="accent1"/>
              </a:solidFill>
            </a:endParaRPr>
          </a:p>
        </p:txBody>
      </p:sp>
      <p:sp>
        <p:nvSpPr>
          <p:cNvPr id="199" name="Google Shape;199;p32"/>
          <p:cNvSpPr txBox="1"/>
          <p:nvPr>
            <p:ph idx="20" type="ctrTitle"/>
          </p:nvPr>
        </p:nvSpPr>
        <p:spPr>
          <a:xfrm>
            <a:off x="6424513" y="4304425"/>
            <a:ext cx="2076000" cy="196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Recommendations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3"/>
          <p:cNvSpPr txBox="1"/>
          <p:nvPr>
            <p:ph idx="6"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INTRODUCTION</a:t>
            </a:r>
            <a:endParaRPr/>
          </a:p>
        </p:txBody>
      </p:sp>
      <p:sp>
        <p:nvSpPr>
          <p:cNvPr id="205" name="Google Shape;205;p33"/>
          <p:cNvSpPr/>
          <p:nvPr/>
        </p:nvSpPr>
        <p:spPr>
          <a:xfrm>
            <a:off x="5787400" y="1464600"/>
            <a:ext cx="2454600" cy="3678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33"/>
          <p:cNvSpPr txBox="1"/>
          <p:nvPr>
            <p:ph idx="2" type="subTitle"/>
          </p:nvPr>
        </p:nvSpPr>
        <p:spPr>
          <a:xfrm>
            <a:off x="5951950" y="1593300"/>
            <a:ext cx="2125500" cy="343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chemeClr val="dk1"/>
                </a:solidFill>
              </a:rPr>
              <a:t>Our project is a Clap Switched Lamp programmed in Arduino. This circuit is used to make the light ON through a clap sound but it can work through any kind of same pitch sound. The essential components used to build this project are electric condenser mic as a sound sensor. The main function of this device is to change the energy of sound to electrical.</a:t>
            </a:r>
            <a:endParaRPr b="1" sz="12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b="1" sz="12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b="1" sz="1200">
              <a:solidFill>
                <a:schemeClr val="dk1"/>
              </a:solidFill>
            </a:endParaRPr>
          </a:p>
        </p:txBody>
      </p:sp>
      <p:cxnSp>
        <p:nvCxnSpPr>
          <p:cNvPr id="207" name="Google Shape;207;p33"/>
          <p:cNvCxnSpPr/>
          <p:nvPr/>
        </p:nvCxnSpPr>
        <p:spPr>
          <a:xfrm>
            <a:off x="311700" y="1191700"/>
            <a:ext cx="8520600" cy="0"/>
          </a:xfrm>
          <a:prstGeom prst="straightConnector1">
            <a:avLst/>
          </a:prstGeom>
          <a:noFill/>
          <a:ln cap="flat" cmpd="sng" w="9525">
            <a:solidFill>
              <a:schemeClr val="accent1"/>
            </a:solidFill>
            <a:prstDash val="solid"/>
            <a:round/>
            <a:headEnd len="sm" w="sm" type="none"/>
            <a:tailEnd len="sm" w="sm" type="none"/>
          </a:ln>
        </p:spPr>
      </p:cxnSp>
      <p:pic>
        <p:nvPicPr>
          <p:cNvPr id="208" name="Google Shape;208;p33"/>
          <p:cNvPicPr preferRelativeResize="0"/>
          <p:nvPr/>
        </p:nvPicPr>
        <p:blipFill>
          <a:blip r:embed="rId3">
            <a:alphaModFix amt="20000"/>
          </a:blip>
          <a:stretch>
            <a:fillRect/>
          </a:stretch>
        </p:blipFill>
        <p:spPr>
          <a:xfrm>
            <a:off x="-64451" y="-464475"/>
            <a:ext cx="3652549" cy="4879601"/>
          </a:xfrm>
          <a:prstGeom prst="rect">
            <a:avLst/>
          </a:prstGeom>
          <a:noFill/>
          <a:ln>
            <a:noFill/>
          </a:ln>
        </p:spPr>
      </p:pic>
      <p:pic>
        <p:nvPicPr>
          <p:cNvPr id="209" name="Google Shape;209;p33"/>
          <p:cNvPicPr preferRelativeResize="0"/>
          <p:nvPr/>
        </p:nvPicPr>
        <p:blipFill>
          <a:blip r:embed="rId4">
            <a:alphaModFix/>
          </a:blip>
          <a:stretch>
            <a:fillRect/>
          </a:stretch>
        </p:blipFill>
        <p:spPr>
          <a:xfrm>
            <a:off x="958025" y="595088"/>
            <a:ext cx="3404651" cy="45484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4"/>
          <p:cNvSpPr/>
          <p:nvPr/>
        </p:nvSpPr>
        <p:spPr>
          <a:xfrm>
            <a:off x="6881360" y="4069805"/>
            <a:ext cx="214487" cy="192778"/>
          </a:xfrm>
          <a:custGeom>
            <a:rect b="b" l="l" r="r" t="t"/>
            <a:pathLst>
              <a:path extrusionOk="0" h="9724" w="10819">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34"/>
          <p:cNvSpPr/>
          <p:nvPr/>
        </p:nvSpPr>
        <p:spPr>
          <a:xfrm>
            <a:off x="6937782" y="4115582"/>
            <a:ext cx="101643" cy="101226"/>
          </a:xfrm>
          <a:custGeom>
            <a:rect b="b" l="l" r="r" t="t"/>
            <a:pathLst>
              <a:path extrusionOk="0" fill="none" h="5106" w="5127">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cap="rnd" cmpd="sng" w="193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34"/>
          <p:cNvSpPr/>
          <p:nvPr/>
        </p:nvSpPr>
        <p:spPr>
          <a:xfrm>
            <a:off x="6988376" y="4098155"/>
            <a:ext cx="20" cy="68039"/>
          </a:xfrm>
          <a:custGeom>
            <a:rect b="b" l="l" r="r" t="t"/>
            <a:pathLst>
              <a:path extrusionOk="0" h="3432" w="1">
                <a:moveTo>
                  <a:pt x="1" y="0"/>
                </a:moveTo>
                <a:lnTo>
                  <a:pt x="1" y="3432"/>
                </a:ln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34"/>
          <p:cNvSpPr/>
          <p:nvPr/>
        </p:nvSpPr>
        <p:spPr>
          <a:xfrm>
            <a:off x="6988376" y="4098155"/>
            <a:ext cx="20" cy="68039"/>
          </a:xfrm>
          <a:custGeom>
            <a:rect b="b" l="l" r="r" t="t"/>
            <a:pathLst>
              <a:path extrusionOk="0" fill="none" h="3432" w="1">
                <a:moveTo>
                  <a:pt x="1" y="0"/>
                </a:moveTo>
                <a:lnTo>
                  <a:pt x="1" y="3432"/>
                </a:lnTo>
              </a:path>
            </a:pathLst>
          </a:custGeom>
          <a:solidFill>
            <a:srgbClr val="0E2A47"/>
          </a:solidFill>
          <a:ln cap="rnd" cmpd="sng" w="198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E2A47"/>
              </a:solidFill>
              <a:highlight>
                <a:srgbClr val="0E2A47"/>
              </a:highlight>
              <a:latin typeface="Arial"/>
              <a:ea typeface="Arial"/>
              <a:cs typeface="Arial"/>
              <a:sym typeface="Arial"/>
            </a:endParaRPr>
          </a:p>
        </p:txBody>
      </p:sp>
      <p:sp>
        <p:nvSpPr>
          <p:cNvPr id="218" name="Google Shape;218;p34"/>
          <p:cNvSpPr/>
          <p:nvPr/>
        </p:nvSpPr>
        <p:spPr>
          <a:xfrm>
            <a:off x="5659315" y="2841672"/>
            <a:ext cx="1329484" cy="1205875"/>
          </a:xfrm>
          <a:custGeom>
            <a:rect b="b" l="l" r="r" t="t"/>
            <a:pathLst>
              <a:path extrusionOk="0" fill="none" h="60826" w="67061">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34"/>
          <p:cNvSpPr/>
          <p:nvPr/>
        </p:nvSpPr>
        <p:spPr>
          <a:xfrm>
            <a:off x="5466435" y="2258850"/>
            <a:ext cx="1900682" cy="1451448"/>
          </a:xfrm>
          <a:custGeom>
            <a:rect b="b" l="l" r="r" t="t"/>
            <a:pathLst>
              <a:path extrusionOk="0" fill="none" h="73213" w="95873">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34"/>
          <p:cNvSpPr/>
          <p:nvPr/>
        </p:nvSpPr>
        <p:spPr>
          <a:xfrm>
            <a:off x="6332777" y="2420643"/>
            <a:ext cx="1932620" cy="998050"/>
          </a:xfrm>
          <a:custGeom>
            <a:rect b="b" l="l" r="r" t="t"/>
            <a:pathLst>
              <a:path extrusionOk="0" fill="none" h="50343" w="97484">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34"/>
          <p:cNvSpPr/>
          <p:nvPr/>
        </p:nvSpPr>
        <p:spPr>
          <a:xfrm>
            <a:off x="5224172" y="1886353"/>
            <a:ext cx="829637" cy="598596"/>
          </a:xfrm>
          <a:custGeom>
            <a:rect b="b" l="l" r="r" t="t"/>
            <a:pathLst>
              <a:path extrusionOk="0" fill="none" h="30194" w="41848">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34"/>
          <p:cNvSpPr/>
          <p:nvPr/>
        </p:nvSpPr>
        <p:spPr>
          <a:xfrm>
            <a:off x="6988792" y="3519060"/>
            <a:ext cx="1633144" cy="321502"/>
          </a:xfrm>
          <a:custGeom>
            <a:rect b="b" l="l" r="r" t="t"/>
            <a:pathLst>
              <a:path extrusionOk="0" fill="none" h="16217" w="82378">
                <a:moveTo>
                  <a:pt x="1" y="16217"/>
                </a:moveTo>
                <a:lnTo>
                  <a:pt x="71413" y="16217"/>
                </a:lnTo>
                <a:cubicBezTo>
                  <a:pt x="77460" y="16217"/>
                  <a:pt x="82377" y="11321"/>
                  <a:pt x="82377" y="5253"/>
                </a:cubicBezTo>
                <a:lnTo>
                  <a:pt x="82377" y="1"/>
                </a:ln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34"/>
          <p:cNvSpPr/>
          <p:nvPr/>
        </p:nvSpPr>
        <p:spPr>
          <a:xfrm>
            <a:off x="6166840" y="3697844"/>
            <a:ext cx="24920" cy="24920"/>
          </a:xfrm>
          <a:custGeom>
            <a:rect b="b" l="l" r="r" t="t"/>
            <a:pathLst>
              <a:path extrusionOk="0" h="1257" w="1257">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34"/>
          <p:cNvSpPr/>
          <p:nvPr/>
        </p:nvSpPr>
        <p:spPr>
          <a:xfrm>
            <a:off x="6947536" y="3697844"/>
            <a:ext cx="24900" cy="24920"/>
          </a:xfrm>
          <a:custGeom>
            <a:rect b="b" l="l" r="r" t="t"/>
            <a:pathLst>
              <a:path extrusionOk="0" h="1257" w="1256">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34"/>
          <p:cNvSpPr/>
          <p:nvPr/>
        </p:nvSpPr>
        <p:spPr>
          <a:xfrm>
            <a:off x="6976161" y="3841346"/>
            <a:ext cx="24900" cy="24920"/>
          </a:xfrm>
          <a:custGeom>
            <a:rect b="b" l="l" r="r" t="t"/>
            <a:pathLst>
              <a:path extrusionOk="0" h="1257" w="1256">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34"/>
          <p:cNvSpPr/>
          <p:nvPr/>
        </p:nvSpPr>
        <p:spPr>
          <a:xfrm>
            <a:off x="6947536" y="3406235"/>
            <a:ext cx="24900" cy="24920"/>
          </a:xfrm>
          <a:custGeom>
            <a:rect b="b" l="l" r="r" t="t"/>
            <a:pathLst>
              <a:path extrusionOk="0" h="1257" w="1256">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34"/>
          <p:cNvSpPr/>
          <p:nvPr/>
        </p:nvSpPr>
        <p:spPr>
          <a:xfrm>
            <a:off x="7326257" y="3406235"/>
            <a:ext cx="24900" cy="24920"/>
          </a:xfrm>
          <a:custGeom>
            <a:rect b="b" l="l" r="r" t="t"/>
            <a:pathLst>
              <a:path extrusionOk="0" h="1257" w="1256">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34"/>
          <p:cNvSpPr/>
          <p:nvPr/>
        </p:nvSpPr>
        <p:spPr>
          <a:xfrm>
            <a:off x="6348736" y="3130803"/>
            <a:ext cx="24920" cy="24900"/>
          </a:xfrm>
          <a:custGeom>
            <a:rect b="b" l="l" r="r" t="t"/>
            <a:pathLst>
              <a:path extrusionOk="0" h="1256" w="1257">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34"/>
          <p:cNvSpPr/>
          <p:nvPr/>
        </p:nvSpPr>
        <p:spPr>
          <a:xfrm>
            <a:off x="5646448" y="2829221"/>
            <a:ext cx="25336" cy="24920"/>
          </a:xfrm>
          <a:custGeom>
            <a:rect b="b" l="l" r="r" t="t"/>
            <a:pathLst>
              <a:path extrusionOk="0" h="1257" w="1278">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34"/>
          <p:cNvSpPr/>
          <p:nvPr/>
        </p:nvSpPr>
        <p:spPr>
          <a:xfrm>
            <a:off x="6041366" y="1874319"/>
            <a:ext cx="24900" cy="24920"/>
          </a:xfrm>
          <a:custGeom>
            <a:rect b="b" l="l" r="r" t="t"/>
            <a:pathLst>
              <a:path extrusionOk="0" h="1257" w="1256">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34"/>
          <p:cNvSpPr/>
          <p:nvPr/>
        </p:nvSpPr>
        <p:spPr>
          <a:xfrm>
            <a:off x="5211741" y="2233969"/>
            <a:ext cx="24900" cy="24900"/>
          </a:xfrm>
          <a:custGeom>
            <a:rect b="b" l="l" r="r" t="t"/>
            <a:pathLst>
              <a:path extrusionOk="0" h="1256" w="1256">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34"/>
          <p:cNvSpPr/>
          <p:nvPr/>
        </p:nvSpPr>
        <p:spPr>
          <a:xfrm>
            <a:off x="7354666" y="2246419"/>
            <a:ext cx="24900" cy="24900"/>
          </a:xfrm>
          <a:custGeom>
            <a:rect b="b" l="l" r="r" t="t"/>
            <a:pathLst>
              <a:path extrusionOk="0" h="1256" w="1256">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4"/>
          <p:cNvSpPr/>
          <p:nvPr/>
        </p:nvSpPr>
        <p:spPr>
          <a:xfrm>
            <a:off x="8252946" y="2410275"/>
            <a:ext cx="24920" cy="24900"/>
          </a:xfrm>
          <a:custGeom>
            <a:rect b="b" l="l" r="r" t="t"/>
            <a:pathLst>
              <a:path extrusionOk="0" h="1256" w="1257">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34"/>
          <p:cNvSpPr/>
          <p:nvPr/>
        </p:nvSpPr>
        <p:spPr>
          <a:xfrm>
            <a:off x="8609072" y="3516580"/>
            <a:ext cx="24900" cy="24900"/>
          </a:xfrm>
          <a:custGeom>
            <a:rect b="b" l="l" r="r" t="t"/>
            <a:pathLst>
              <a:path extrusionOk="0" h="1256" w="1256">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34"/>
          <p:cNvSpPr/>
          <p:nvPr/>
        </p:nvSpPr>
        <p:spPr>
          <a:xfrm>
            <a:off x="8057985" y="3826450"/>
            <a:ext cx="24920" cy="24900"/>
          </a:xfrm>
          <a:custGeom>
            <a:rect b="b" l="l" r="r" t="t"/>
            <a:pathLst>
              <a:path extrusionOk="0" h="1256" w="1257">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34"/>
          <p:cNvSpPr/>
          <p:nvPr/>
        </p:nvSpPr>
        <p:spPr>
          <a:xfrm>
            <a:off x="8068155" y="2110775"/>
            <a:ext cx="225252" cy="224835"/>
          </a:xfrm>
          <a:custGeom>
            <a:rect b="b" l="l" r="r" t="t"/>
            <a:pathLst>
              <a:path extrusionOk="0" h="11341" w="11362">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chemeClr val="accent1">
              <a:alpha val="4078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34"/>
          <p:cNvSpPr/>
          <p:nvPr/>
        </p:nvSpPr>
        <p:spPr>
          <a:xfrm>
            <a:off x="8068552" y="1885104"/>
            <a:ext cx="225271" cy="225271"/>
          </a:xfrm>
          <a:custGeom>
            <a:rect b="b" l="l" r="r" t="t"/>
            <a:pathLst>
              <a:path extrusionOk="0" h="11363" w="11363">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34"/>
          <p:cNvSpPr/>
          <p:nvPr/>
        </p:nvSpPr>
        <p:spPr>
          <a:xfrm>
            <a:off x="8293805" y="1885521"/>
            <a:ext cx="225668" cy="225688"/>
          </a:xfrm>
          <a:custGeom>
            <a:rect b="b" l="l" r="r" t="t"/>
            <a:pathLst>
              <a:path extrusionOk="0" h="11384" w="11383">
                <a:moveTo>
                  <a:pt x="0" y="1"/>
                </a:moveTo>
                <a:lnTo>
                  <a:pt x="0" y="2449"/>
                </a:lnTo>
                <a:cubicBezTo>
                  <a:pt x="4938" y="2449"/>
                  <a:pt x="8935" y="6445"/>
                  <a:pt x="8935" y="11383"/>
                </a:cubicBezTo>
                <a:lnTo>
                  <a:pt x="11383" y="11383"/>
                </a:lnTo>
                <a:cubicBezTo>
                  <a:pt x="11341" y="5085"/>
                  <a:pt x="6278" y="1"/>
                  <a:pt x="0" y="1"/>
                </a:cubicBezTo>
                <a:close/>
              </a:path>
            </a:pathLst>
          </a:custGeom>
          <a:solidFill>
            <a:schemeClr val="accent1">
              <a:alpha val="4078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34"/>
          <p:cNvSpPr/>
          <p:nvPr/>
        </p:nvSpPr>
        <p:spPr>
          <a:xfrm>
            <a:off x="8293805" y="2111191"/>
            <a:ext cx="224855" cy="225252"/>
          </a:xfrm>
          <a:custGeom>
            <a:rect b="b" l="l" r="r" t="t"/>
            <a:pathLst>
              <a:path extrusionOk="0" h="11362" w="11342">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34"/>
          <p:cNvSpPr/>
          <p:nvPr/>
        </p:nvSpPr>
        <p:spPr>
          <a:xfrm>
            <a:off x="6068745" y="1326350"/>
            <a:ext cx="560017" cy="155587"/>
          </a:xfrm>
          <a:custGeom>
            <a:rect b="b" l="l" r="r" t="t"/>
            <a:pathLst>
              <a:path extrusionOk="0" fill="none" h="7848" w="28248">
                <a:moveTo>
                  <a:pt x="0" y="7847"/>
                </a:moveTo>
                <a:cubicBezTo>
                  <a:pt x="2930" y="3139"/>
                  <a:pt x="8160" y="1"/>
                  <a:pt x="14124" y="1"/>
                </a:cubicBezTo>
                <a:cubicBezTo>
                  <a:pt x="20087" y="1"/>
                  <a:pt x="25318" y="3139"/>
                  <a:pt x="28247" y="7847"/>
                </a:cubicBezTo>
              </a:path>
            </a:pathLst>
          </a:custGeom>
          <a:no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34"/>
          <p:cNvSpPr/>
          <p:nvPr/>
        </p:nvSpPr>
        <p:spPr>
          <a:xfrm>
            <a:off x="6599948" y="1460697"/>
            <a:ext cx="53072" cy="53151"/>
          </a:xfrm>
          <a:custGeom>
            <a:rect b="b" l="l" r="r" t="t"/>
            <a:pathLst>
              <a:path extrusionOk="0" h="2681" w="2677">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34"/>
          <p:cNvSpPr/>
          <p:nvPr/>
        </p:nvSpPr>
        <p:spPr>
          <a:xfrm>
            <a:off x="7723018" y="1668157"/>
            <a:ext cx="560017" cy="155587"/>
          </a:xfrm>
          <a:custGeom>
            <a:rect b="b" l="l" r="r" t="t"/>
            <a:pathLst>
              <a:path extrusionOk="0" fill="none" h="7848" w="28248">
                <a:moveTo>
                  <a:pt x="28247" y="7847"/>
                </a:moveTo>
                <a:cubicBezTo>
                  <a:pt x="25297" y="3139"/>
                  <a:pt x="20066" y="1"/>
                  <a:pt x="14124" y="1"/>
                </a:cubicBezTo>
                <a:cubicBezTo>
                  <a:pt x="8161" y="1"/>
                  <a:pt x="2930" y="3139"/>
                  <a:pt x="1" y="7847"/>
                </a:cubicBezTo>
              </a:path>
            </a:pathLst>
          </a:custGeom>
          <a:solidFill>
            <a:schemeClr val="lt1"/>
          </a:solidFill>
          <a:ln cap="rnd"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34"/>
          <p:cNvSpPr/>
          <p:nvPr/>
        </p:nvSpPr>
        <p:spPr>
          <a:xfrm>
            <a:off x="7703626" y="1811970"/>
            <a:ext cx="53428" cy="53250"/>
          </a:xfrm>
          <a:custGeom>
            <a:rect b="b" l="l" r="r" t="t"/>
            <a:pathLst>
              <a:path extrusionOk="0" h="2686" w="2695">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34"/>
          <p:cNvSpPr/>
          <p:nvPr/>
        </p:nvSpPr>
        <p:spPr>
          <a:xfrm>
            <a:off x="5923545" y="1549523"/>
            <a:ext cx="260520" cy="260520"/>
          </a:xfrm>
          <a:custGeom>
            <a:rect b="b" l="l" r="r" t="t"/>
            <a:pathLst>
              <a:path extrusionOk="0" h="13141" w="13141">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34"/>
          <p:cNvSpPr/>
          <p:nvPr/>
        </p:nvSpPr>
        <p:spPr>
          <a:xfrm>
            <a:off x="5932268" y="1571925"/>
            <a:ext cx="243094" cy="215775"/>
          </a:xfrm>
          <a:custGeom>
            <a:rect b="b" l="l" r="r" t="t"/>
            <a:pathLst>
              <a:path extrusionOk="0" h="10884" w="12262">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34"/>
          <p:cNvSpPr/>
          <p:nvPr/>
        </p:nvSpPr>
        <p:spPr>
          <a:xfrm>
            <a:off x="6053796" y="1593911"/>
            <a:ext cx="46490" cy="113260"/>
          </a:xfrm>
          <a:custGeom>
            <a:rect b="b" l="l" r="r" t="t"/>
            <a:pathLst>
              <a:path extrusionOk="0" fill="none" h="5713" w="2345">
                <a:moveTo>
                  <a:pt x="1" y="0"/>
                </a:moveTo>
                <a:lnTo>
                  <a:pt x="1" y="4332"/>
                </a:lnTo>
                <a:lnTo>
                  <a:pt x="2344" y="5713"/>
                </a:lnTo>
              </a:path>
            </a:pathLst>
          </a:custGeom>
          <a:solidFill>
            <a:schemeClr val="accent1"/>
          </a:solid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34"/>
          <p:cNvSpPr/>
          <p:nvPr/>
        </p:nvSpPr>
        <p:spPr>
          <a:xfrm>
            <a:off x="7038157" y="1659037"/>
            <a:ext cx="233975" cy="174242"/>
          </a:xfrm>
          <a:custGeom>
            <a:rect b="b" l="l" r="r" t="t"/>
            <a:pathLst>
              <a:path extrusionOk="0" h="8789" w="11802">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34"/>
          <p:cNvSpPr/>
          <p:nvPr/>
        </p:nvSpPr>
        <p:spPr>
          <a:xfrm>
            <a:off x="6625833" y="3210441"/>
            <a:ext cx="233558" cy="174242"/>
          </a:xfrm>
          <a:custGeom>
            <a:rect b="b" l="l" r="r" t="t"/>
            <a:pathLst>
              <a:path extrusionOk="0" h="8789" w="11781">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34"/>
          <p:cNvSpPr/>
          <p:nvPr/>
        </p:nvSpPr>
        <p:spPr>
          <a:xfrm>
            <a:off x="6194020" y="2774881"/>
            <a:ext cx="334349" cy="290397"/>
          </a:xfrm>
          <a:custGeom>
            <a:rect b="b" l="l" r="r" t="t"/>
            <a:pathLst>
              <a:path extrusionOk="0" h="14648" w="16865">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34"/>
          <p:cNvSpPr/>
          <p:nvPr/>
        </p:nvSpPr>
        <p:spPr>
          <a:xfrm>
            <a:off x="8503695" y="3297553"/>
            <a:ext cx="229415" cy="151840"/>
          </a:xfrm>
          <a:custGeom>
            <a:rect b="b" l="l" r="r" t="t"/>
            <a:pathLst>
              <a:path extrusionOk="0" h="7659" w="11572">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chemeClr val="accent1">
              <a:alpha val="4078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34"/>
          <p:cNvSpPr/>
          <p:nvPr/>
        </p:nvSpPr>
        <p:spPr>
          <a:xfrm>
            <a:off x="8503695" y="3297553"/>
            <a:ext cx="229831" cy="122816"/>
          </a:xfrm>
          <a:custGeom>
            <a:rect b="b" l="l" r="r" t="t"/>
            <a:pathLst>
              <a:path extrusionOk="0" h="6195" w="11593">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34"/>
          <p:cNvSpPr/>
          <p:nvPr/>
        </p:nvSpPr>
        <p:spPr>
          <a:xfrm>
            <a:off x="5099313" y="2055185"/>
            <a:ext cx="274219" cy="111179"/>
          </a:xfrm>
          <a:custGeom>
            <a:rect b="b" l="l" r="r" t="t"/>
            <a:pathLst>
              <a:path extrusionOk="0" h="5608" w="13832">
                <a:moveTo>
                  <a:pt x="10588" y="0"/>
                </a:moveTo>
                <a:lnTo>
                  <a:pt x="1" y="5608"/>
                </a:lnTo>
                <a:lnTo>
                  <a:pt x="1296" y="5201"/>
                </a:lnTo>
                <a:lnTo>
                  <a:pt x="1296" y="5201"/>
                </a:lnTo>
                <a:lnTo>
                  <a:pt x="12032" y="2804"/>
                </a:lnTo>
                <a:lnTo>
                  <a:pt x="12764" y="1591"/>
                </a:lnTo>
                <a:lnTo>
                  <a:pt x="13831" y="1256"/>
                </a:lnTo>
                <a:lnTo>
                  <a:pt x="10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34"/>
          <p:cNvSpPr/>
          <p:nvPr/>
        </p:nvSpPr>
        <p:spPr>
          <a:xfrm>
            <a:off x="5099313" y="2030304"/>
            <a:ext cx="191668" cy="136059"/>
          </a:xfrm>
          <a:custGeom>
            <a:rect b="b" l="l" r="r" t="t"/>
            <a:pathLst>
              <a:path extrusionOk="0" h="6863" w="9668">
                <a:moveTo>
                  <a:pt x="6926" y="0"/>
                </a:moveTo>
                <a:lnTo>
                  <a:pt x="1" y="6863"/>
                </a:lnTo>
                <a:lnTo>
                  <a:pt x="1" y="6863"/>
                </a:lnTo>
                <a:lnTo>
                  <a:pt x="9667" y="816"/>
                </a:lnTo>
                <a:lnTo>
                  <a:pt x="692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34"/>
          <p:cNvSpPr/>
          <p:nvPr/>
        </p:nvSpPr>
        <p:spPr>
          <a:xfrm>
            <a:off x="8525068" y="2634670"/>
            <a:ext cx="192897" cy="218313"/>
          </a:xfrm>
          <a:custGeom>
            <a:rect b="b" l="l" r="r" t="t"/>
            <a:pathLst>
              <a:path extrusionOk="0" h="11012" w="973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34"/>
          <p:cNvSpPr/>
          <p:nvPr/>
        </p:nvSpPr>
        <p:spPr>
          <a:xfrm>
            <a:off x="7137303" y="2673256"/>
            <a:ext cx="101643" cy="101643"/>
          </a:xfrm>
          <a:custGeom>
            <a:rect b="b" l="l" r="r" t="t"/>
            <a:pathLst>
              <a:path extrusionOk="0" h="5127" w="5127">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34"/>
          <p:cNvSpPr/>
          <p:nvPr/>
        </p:nvSpPr>
        <p:spPr>
          <a:xfrm>
            <a:off x="7116149" y="2785665"/>
            <a:ext cx="143533" cy="143969"/>
          </a:xfrm>
          <a:custGeom>
            <a:rect b="b" l="l" r="r" t="t"/>
            <a:pathLst>
              <a:path extrusionOk="0" h="7262" w="724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34"/>
          <p:cNvSpPr/>
          <p:nvPr/>
        </p:nvSpPr>
        <p:spPr>
          <a:xfrm>
            <a:off x="7062641" y="2172986"/>
            <a:ext cx="8307" cy="12470"/>
          </a:xfrm>
          <a:custGeom>
            <a:rect b="b" l="l" r="r" t="t"/>
            <a:pathLst>
              <a:path extrusionOk="0" h="629" w="419">
                <a:moveTo>
                  <a:pt x="84" y="1"/>
                </a:moveTo>
                <a:lnTo>
                  <a:pt x="0" y="566"/>
                </a:lnTo>
                <a:lnTo>
                  <a:pt x="356" y="628"/>
                </a:lnTo>
                <a:lnTo>
                  <a:pt x="419" y="22"/>
                </a:lnTo>
                <a:lnTo>
                  <a:pt x="84"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34"/>
          <p:cNvSpPr/>
          <p:nvPr/>
        </p:nvSpPr>
        <p:spPr>
          <a:xfrm>
            <a:off x="7064703" y="2152666"/>
            <a:ext cx="7910" cy="12054"/>
          </a:xfrm>
          <a:custGeom>
            <a:rect b="b" l="l" r="r" t="t"/>
            <a:pathLst>
              <a:path extrusionOk="0" h="608" w="399">
                <a:moveTo>
                  <a:pt x="64" y="1"/>
                </a:moveTo>
                <a:lnTo>
                  <a:pt x="1" y="586"/>
                </a:lnTo>
                <a:lnTo>
                  <a:pt x="377" y="607"/>
                </a:lnTo>
                <a:lnTo>
                  <a:pt x="398" y="21"/>
                </a:lnTo>
                <a:lnTo>
                  <a:pt x="64"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34"/>
          <p:cNvSpPr/>
          <p:nvPr/>
        </p:nvSpPr>
        <p:spPr>
          <a:xfrm>
            <a:off x="7066368" y="2132345"/>
            <a:ext cx="7494" cy="11637"/>
          </a:xfrm>
          <a:custGeom>
            <a:rect b="b" l="l" r="r" t="t"/>
            <a:pathLst>
              <a:path extrusionOk="0" h="587" w="378">
                <a:moveTo>
                  <a:pt x="1" y="0"/>
                </a:moveTo>
                <a:lnTo>
                  <a:pt x="1" y="586"/>
                </a:lnTo>
                <a:lnTo>
                  <a:pt x="335" y="586"/>
                </a:lnTo>
                <a:lnTo>
                  <a:pt x="377"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34"/>
          <p:cNvSpPr/>
          <p:nvPr/>
        </p:nvSpPr>
        <p:spPr>
          <a:xfrm>
            <a:off x="7050191" y="2233810"/>
            <a:ext cx="9972" cy="12629"/>
          </a:xfrm>
          <a:custGeom>
            <a:rect b="b" l="l" r="r" t="t"/>
            <a:pathLst>
              <a:path extrusionOk="0" h="637" w="503">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34"/>
          <p:cNvSpPr/>
          <p:nvPr/>
        </p:nvSpPr>
        <p:spPr>
          <a:xfrm>
            <a:off x="7055583" y="2213232"/>
            <a:ext cx="9139" cy="13283"/>
          </a:xfrm>
          <a:custGeom>
            <a:rect b="b" l="l" r="r" t="t"/>
            <a:pathLst>
              <a:path extrusionOk="0" h="670" w="461">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34"/>
          <p:cNvSpPr/>
          <p:nvPr/>
        </p:nvSpPr>
        <p:spPr>
          <a:xfrm>
            <a:off x="7059727" y="2193327"/>
            <a:ext cx="8743" cy="12450"/>
          </a:xfrm>
          <a:custGeom>
            <a:rect b="b" l="l" r="r" t="t"/>
            <a:pathLst>
              <a:path extrusionOk="0" h="628" w="441">
                <a:moveTo>
                  <a:pt x="105" y="0"/>
                </a:moveTo>
                <a:lnTo>
                  <a:pt x="1" y="565"/>
                </a:lnTo>
                <a:lnTo>
                  <a:pt x="336" y="628"/>
                </a:lnTo>
                <a:lnTo>
                  <a:pt x="440" y="42"/>
                </a:lnTo>
                <a:lnTo>
                  <a:pt x="105"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34"/>
          <p:cNvSpPr/>
          <p:nvPr/>
        </p:nvSpPr>
        <p:spPr>
          <a:xfrm>
            <a:off x="7029454" y="2291621"/>
            <a:ext cx="11221" cy="12886"/>
          </a:xfrm>
          <a:custGeom>
            <a:rect b="b" l="l" r="r" t="t"/>
            <a:pathLst>
              <a:path extrusionOk="0" h="650" w="566">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34"/>
          <p:cNvSpPr/>
          <p:nvPr/>
        </p:nvSpPr>
        <p:spPr>
          <a:xfrm>
            <a:off x="7037324" y="2272549"/>
            <a:ext cx="10388" cy="12886"/>
          </a:xfrm>
          <a:custGeom>
            <a:rect b="b" l="l" r="r" t="t"/>
            <a:pathLst>
              <a:path extrusionOk="0" h="650" w="524">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34"/>
          <p:cNvSpPr/>
          <p:nvPr/>
        </p:nvSpPr>
        <p:spPr>
          <a:xfrm>
            <a:off x="7043966" y="2252228"/>
            <a:ext cx="10388" cy="13699"/>
          </a:xfrm>
          <a:custGeom>
            <a:rect b="b" l="l" r="r" t="t"/>
            <a:pathLst>
              <a:path extrusionOk="0" h="691" w="524">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34"/>
          <p:cNvSpPr/>
          <p:nvPr/>
        </p:nvSpPr>
        <p:spPr>
          <a:xfrm>
            <a:off x="7000410" y="2345962"/>
            <a:ext cx="12054" cy="13719"/>
          </a:xfrm>
          <a:custGeom>
            <a:rect b="b" l="l" r="r" t="t"/>
            <a:pathLst>
              <a:path extrusionOk="0" h="692" w="608">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34"/>
          <p:cNvSpPr/>
          <p:nvPr/>
        </p:nvSpPr>
        <p:spPr>
          <a:xfrm>
            <a:off x="7011611" y="2328912"/>
            <a:ext cx="11637" cy="13759"/>
          </a:xfrm>
          <a:custGeom>
            <a:rect b="b" l="l" r="r" t="t"/>
            <a:pathLst>
              <a:path extrusionOk="0" h="694" w="587">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34"/>
          <p:cNvSpPr/>
          <p:nvPr/>
        </p:nvSpPr>
        <p:spPr>
          <a:xfrm>
            <a:off x="7020731" y="2310296"/>
            <a:ext cx="11637" cy="13699"/>
          </a:xfrm>
          <a:custGeom>
            <a:rect b="b" l="l" r="r" t="t"/>
            <a:pathLst>
              <a:path extrusionOk="0" h="691" w="587">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34"/>
          <p:cNvSpPr/>
          <p:nvPr/>
        </p:nvSpPr>
        <p:spPr>
          <a:xfrm>
            <a:off x="6964744" y="2396992"/>
            <a:ext cx="12450" cy="12886"/>
          </a:xfrm>
          <a:custGeom>
            <a:rect b="b" l="l" r="r" t="t"/>
            <a:pathLst>
              <a:path extrusionOk="0" h="650" w="628">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34"/>
          <p:cNvSpPr/>
          <p:nvPr/>
        </p:nvSpPr>
        <p:spPr>
          <a:xfrm>
            <a:off x="6977175" y="2380398"/>
            <a:ext cx="12886" cy="13303"/>
          </a:xfrm>
          <a:custGeom>
            <a:rect b="b" l="l" r="r" t="t"/>
            <a:pathLst>
              <a:path extrusionOk="0" h="671" w="65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34"/>
          <p:cNvSpPr/>
          <p:nvPr/>
        </p:nvSpPr>
        <p:spPr>
          <a:xfrm>
            <a:off x="6989625" y="2364181"/>
            <a:ext cx="12054" cy="12926"/>
          </a:xfrm>
          <a:custGeom>
            <a:rect b="b" l="l" r="r" t="t"/>
            <a:pathLst>
              <a:path extrusionOk="0" h="652" w="608">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34"/>
          <p:cNvSpPr/>
          <p:nvPr/>
        </p:nvSpPr>
        <p:spPr>
          <a:xfrm>
            <a:off x="6921605" y="2441380"/>
            <a:ext cx="13283" cy="13283"/>
          </a:xfrm>
          <a:custGeom>
            <a:rect b="b" l="l" r="r" t="t"/>
            <a:pathLst>
              <a:path extrusionOk="0" h="670" w="67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34"/>
          <p:cNvSpPr/>
          <p:nvPr/>
        </p:nvSpPr>
        <p:spPr>
          <a:xfrm>
            <a:off x="6936949" y="2428058"/>
            <a:ext cx="12866" cy="12926"/>
          </a:xfrm>
          <a:custGeom>
            <a:rect b="b" l="l" r="r" t="t"/>
            <a:pathLst>
              <a:path extrusionOk="0" h="652" w="649">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34"/>
          <p:cNvSpPr/>
          <p:nvPr/>
        </p:nvSpPr>
        <p:spPr>
          <a:xfrm>
            <a:off x="6950629" y="2412337"/>
            <a:ext cx="13303" cy="13303"/>
          </a:xfrm>
          <a:custGeom>
            <a:rect b="b" l="l" r="r" t="t"/>
            <a:pathLst>
              <a:path extrusionOk="0" h="671" w="671">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34"/>
          <p:cNvSpPr/>
          <p:nvPr/>
        </p:nvSpPr>
        <p:spPr>
          <a:xfrm>
            <a:off x="6873073" y="2480377"/>
            <a:ext cx="12866" cy="12034"/>
          </a:xfrm>
          <a:custGeom>
            <a:rect b="b" l="l" r="r" t="t"/>
            <a:pathLst>
              <a:path extrusionOk="0" h="607" w="649">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34"/>
          <p:cNvSpPr/>
          <p:nvPr/>
        </p:nvSpPr>
        <p:spPr>
          <a:xfrm>
            <a:off x="6889666" y="2467510"/>
            <a:ext cx="13283" cy="12886"/>
          </a:xfrm>
          <a:custGeom>
            <a:rect b="b" l="l" r="r" t="t"/>
            <a:pathLst>
              <a:path extrusionOk="0" h="650" w="67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34"/>
          <p:cNvSpPr/>
          <p:nvPr/>
        </p:nvSpPr>
        <p:spPr>
          <a:xfrm>
            <a:off x="6905844" y="2455476"/>
            <a:ext cx="12866" cy="12470"/>
          </a:xfrm>
          <a:custGeom>
            <a:rect b="b" l="l" r="r" t="t"/>
            <a:pathLst>
              <a:path extrusionOk="0" h="629" w="649">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34"/>
          <p:cNvSpPr/>
          <p:nvPr/>
        </p:nvSpPr>
        <p:spPr>
          <a:xfrm>
            <a:off x="6819545" y="2511482"/>
            <a:ext cx="13719" cy="11637"/>
          </a:xfrm>
          <a:custGeom>
            <a:rect b="b" l="l" r="r" t="t"/>
            <a:pathLst>
              <a:path extrusionOk="0" h="587" w="692">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34"/>
          <p:cNvSpPr/>
          <p:nvPr/>
        </p:nvSpPr>
        <p:spPr>
          <a:xfrm>
            <a:off x="6837804" y="2501530"/>
            <a:ext cx="13303" cy="12054"/>
          </a:xfrm>
          <a:custGeom>
            <a:rect b="b" l="l" r="r" t="t"/>
            <a:pathLst>
              <a:path extrusionOk="0" h="608" w="671">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34"/>
          <p:cNvSpPr/>
          <p:nvPr/>
        </p:nvSpPr>
        <p:spPr>
          <a:xfrm>
            <a:off x="6856063" y="2491162"/>
            <a:ext cx="13283" cy="12034"/>
          </a:xfrm>
          <a:custGeom>
            <a:rect b="b" l="l" r="r" t="t"/>
            <a:pathLst>
              <a:path extrusionOk="0" h="607" w="67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34"/>
          <p:cNvSpPr/>
          <p:nvPr/>
        </p:nvSpPr>
        <p:spPr>
          <a:xfrm>
            <a:off x="6762726" y="2534718"/>
            <a:ext cx="13283" cy="10388"/>
          </a:xfrm>
          <a:custGeom>
            <a:rect b="b" l="l" r="r" t="t"/>
            <a:pathLst>
              <a:path extrusionOk="0" h="524" w="67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34"/>
          <p:cNvSpPr/>
          <p:nvPr/>
        </p:nvSpPr>
        <p:spPr>
          <a:xfrm>
            <a:off x="6781797" y="2528413"/>
            <a:ext cx="12886" cy="10468"/>
          </a:xfrm>
          <a:custGeom>
            <a:rect b="b" l="l" r="r" t="t"/>
            <a:pathLst>
              <a:path extrusionOk="0" h="528" w="65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34"/>
          <p:cNvSpPr/>
          <p:nvPr/>
        </p:nvSpPr>
        <p:spPr>
          <a:xfrm>
            <a:off x="6800889" y="2520186"/>
            <a:ext cx="12886" cy="11221"/>
          </a:xfrm>
          <a:custGeom>
            <a:rect b="b" l="l" r="r" t="t"/>
            <a:pathLst>
              <a:path extrusionOk="0" h="566" w="65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4"/>
          <p:cNvSpPr/>
          <p:nvPr/>
        </p:nvSpPr>
        <p:spPr>
          <a:xfrm>
            <a:off x="6702576" y="2550479"/>
            <a:ext cx="12470" cy="8723"/>
          </a:xfrm>
          <a:custGeom>
            <a:rect b="b" l="l" r="r" t="t"/>
            <a:pathLst>
              <a:path extrusionOk="0" h="440" w="629">
                <a:moveTo>
                  <a:pt x="565" y="0"/>
                </a:moveTo>
                <a:lnTo>
                  <a:pt x="1" y="105"/>
                </a:lnTo>
                <a:lnTo>
                  <a:pt x="42" y="440"/>
                </a:lnTo>
                <a:lnTo>
                  <a:pt x="628" y="335"/>
                </a:lnTo>
                <a:lnTo>
                  <a:pt x="565"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34"/>
          <p:cNvSpPr/>
          <p:nvPr/>
        </p:nvSpPr>
        <p:spPr>
          <a:xfrm>
            <a:off x="6722480" y="2545503"/>
            <a:ext cx="13303" cy="9556"/>
          </a:xfrm>
          <a:custGeom>
            <a:rect b="b" l="l" r="r" t="t"/>
            <a:pathLst>
              <a:path extrusionOk="0" h="482" w="671">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34"/>
          <p:cNvSpPr/>
          <p:nvPr/>
        </p:nvSpPr>
        <p:spPr>
          <a:xfrm>
            <a:off x="6742821" y="2540943"/>
            <a:ext cx="12450" cy="9972"/>
          </a:xfrm>
          <a:custGeom>
            <a:rect b="b" l="l" r="r" t="t"/>
            <a:pathLst>
              <a:path extrusionOk="0" h="503" w="628">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34"/>
          <p:cNvSpPr/>
          <p:nvPr/>
        </p:nvSpPr>
        <p:spPr>
          <a:xfrm>
            <a:off x="6641177" y="2557120"/>
            <a:ext cx="12054" cy="6641"/>
          </a:xfrm>
          <a:custGeom>
            <a:rect b="b" l="l" r="r" t="t"/>
            <a:pathLst>
              <a:path extrusionOk="0" h="335" w="608">
                <a:moveTo>
                  <a:pt x="1" y="0"/>
                </a:moveTo>
                <a:lnTo>
                  <a:pt x="22" y="335"/>
                </a:lnTo>
                <a:lnTo>
                  <a:pt x="608" y="335"/>
                </a:lnTo>
                <a:lnTo>
                  <a:pt x="587"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4"/>
          <p:cNvSpPr/>
          <p:nvPr/>
        </p:nvSpPr>
        <p:spPr>
          <a:xfrm>
            <a:off x="6661914" y="2555455"/>
            <a:ext cx="12054" cy="7890"/>
          </a:xfrm>
          <a:custGeom>
            <a:rect b="b" l="l" r="r" t="t"/>
            <a:pathLst>
              <a:path extrusionOk="0" h="398" w="608">
                <a:moveTo>
                  <a:pt x="587" y="0"/>
                </a:moveTo>
                <a:lnTo>
                  <a:pt x="1" y="63"/>
                </a:lnTo>
                <a:lnTo>
                  <a:pt x="22" y="398"/>
                </a:lnTo>
                <a:lnTo>
                  <a:pt x="608" y="356"/>
                </a:lnTo>
                <a:lnTo>
                  <a:pt x="587"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34"/>
          <p:cNvSpPr/>
          <p:nvPr/>
        </p:nvSpPr>
        <p:spPr>
          <a:xfrm>
            <a:off x="6682255" y="2553373"/>
            <a:ext cx="12450" cy="8326"/>
          </a:xfrm>
          <a:custGeom>
            <a:rect b="b" l="l" r="r" t="t"/>
            <a:pathLst>
              <a:path extrusionOk="0" h="420" w="628">
                <a:moveTo>
                  <a:pt x="565" y="1"/>
                </a:moveTo>
                <a:lnTo>
                  <a:pt x="0" y="84"/>
                </a:lnTo>
                <a:lnTo>
                  <a:pt x="21" y="419"/>
                </a:lnTo>
                <a:lnTo>
                  <a:pt x="628" y="356"/>
                </a:lnTo>
                <a:lnTo>
                  <a:pt x="565"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34"/>
          <p:cNvSpPr/>
          <p:nvPr/>
        </p:nvSpPr>
        <p:spPr>
          <a:xfrm>
            <a:off x="6579382" y="2553373"/>
            <a:ext cx="12034" cy="8326"/>
          </a:xfrm>
          <a:custGeom>
            <a:rect b="b" l="l" r="r" t="t"/>
            <a:pathLst>
              <a:path extrusionOk="0" h="420" w="607">
                <a:moveTo>
                  <a:pt x="42" y="1"/>
                </a:moveTo>
                <a:lnTo>
                  <a:pt x="0" y="356"/>
                </a:lnTo>
                <a:lnTo>
                  <a:pt x="586" y="419"/>
                </a:lnTo>
                <a:lnTo>
                  <a:pt x="607" y="84"/>
                </a:lnTo>
                <a:lnTo>
                  <a:pt x="42"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34"/>
          <p:cNvSpPr/>
          <p:nvPr/>
        </p:nvSpPr>
        <p:spPr>
          <a:xfrm>
            <a:off x="6599703" y="2555455"/>
            <a:ext cx="12470" cy="7890"/>
          </a:xfrm>
          <a:custGeom>
            <a:rect b="b" l="l" r="r" t="t"/>
            <a:pathLst>
              <a:path extrusionOk="0" h="398" w="629">
                <a:moveTo>
                  <a:pt x="63" y="0"/>
                </a:moveTo>
                <a:lnTo>
                  <a:pt x="0" y="356"/>
                </a:lnTo>
                <a:lnTo>
                  <a:pt x="607" y="398"/>
                </a:lnTo>
                <a:lnTo>
                  <a:pt x="628" y="63"/>
                </a:lnTo>
                <a:lnTo>
                  <a:pt x="63"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34"/>
          <p:cNvSpPr/>
          <p:nvPr/>
        </p:nvSpPr>
        <p:spPr>
          <a:xfrm>
            <a:off x="6620440" y="2556704"/>
            <a:ext cx="12054" cy="7058"/>
          </a:xfrm>
          <a:custGeom>
            <a:rect b="b" l="l" r="r" t="t"/>
            <a:pathLst>
              <a:path extrusionOk="0" h="356" w="608">
                <a:moveTo>
                  <a:pt x="22" y="0"/>
                </a:moveTo>
                <a:lnTo>
                  <a:pt x="1" y="356"/>
                </a:lnTo>
                <a:lnTo>
                  <a:pt x="607" y="356"/>
                </a:lnTo>
                <a:lnTo>
                  <a:pt x="607" y="21"/>
                </a:lnTo>
                <a:lnTo>
                  <a:pt x="22"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34"/>
          <p:cNvSpPr/>
          <p:nvPr/>
        </p:nvSpPr>
        <p:spPr>
          <a:xfrm>
            <a:off x="6517984" y="2540943"/>
            <a:ext cx="12470" cy="9972"/>
          </a:xfrm>
          <a:custGeom>
            <a:rect b="b" l="l" r="r" t="t"/>
            <a:pathLst>
              <a:path extrusionOk="0" h="503" w="629">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34"/>
          <p:cNvSpPr/>
          <p:nvPr/>
        </p:nvSpPr>
        <p:spPr>
          <a:xfrm>
            <a:off x="6538304" y="2546335"/>
            <a:ext cx="13303" cy="9139"/>
          </a:xfrm>
          <a:custGeom>
            <a:rect b="b" l="l" r="r" t="t"/>
            <a:pathLst>
              <a:path extrusionOk="0" h="461" w="671">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34"/>
          <p:cNvSpPr/>
          <p:nvPr/>
        </p:nvSpPr>
        <p:spPr>
          <a:xfrm>
            <a:off x="6558645" y="2550479"/>
            <a:ext cx="12450" cy="8723"/>
          </a:xfrm>
          <a:custGeom>
            <a:rect b="b" l="l" r="r" t="t"/>
            <a:pathLst>
              <a:path extrusionOk="0" h="440" w="628">
                <a:moveTo>
                  <a:pt x="63" y="0"/>
                </a:moveTo>
                <a:lnTo>
                  <a:pt x="0" y="335"/>
                </a:lnTo>
                <a:lnTo>
                  <a:pt x="586" y="440"/>
                </a:lnTo>
                <a:lnTo>
                  <a:pt x="628" y="105"/>
                </a:lnTo>
                <a:lnTo>
                  <a:pt x="63"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34"/>
          <p:cNvSpPr/>
          <p:nvPr/>
        </p:nvSpPr>
        <p:spPr>
          <a:xfrm>
            <a:off x="6459499" y="2519769"/>
            <a:ext cx="13283" cy="10805"/>
          </a:xfrm>
          <a:custGeom>
            <a:rect b="b" l="l" r="r" t="t"/>
            <a:pathLst>
              <a:path extrusionOk="0" h="545" w="67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34"/>
          <p:cNvSpPr/>
          <p:nvPr/>
        </p:nvSpPr>
        <p:spPr>
          <a:xfrm>
            <a:off x="6478987" y="2528076"/>
            <a:ext cx="12886" cy="10388"/>
          </a:xfrm>
          <a:custGeom>
            <a:rect b="b" l="l" r="r" t="t"/>
            <a:pathLst>
              <a:path extrusionOk="0" h="524" w="65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34"/>
          <p:cNvSpPr/>
          <p:nvPr/>
        </p:nvSpPr>
        <p:spPr>
          <a:xfrm>
            <a:off x="6498495" y="2534718"/>
            <a:ext cx="13699" cy="10388"/>
          </a:xfrm>
          <a:custGeom>
            <a:rect b="b" l="l" r="r" t="t"/>
            <a:pathLst>
              <a:path extrusionOk="0" h="524" w="691">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34"/>
          <p:cNvSpPr/>
          <p:nvPr/>
        </p:nvSpPr>
        <p:spPr>
          <a:xfrm>
            <a:off x="6404742" y="2491162"/>
            <a:ext cx="13283" cy="12034"/>
          </a:xfrm>
          <a:custGeom>
            <a:rect b="b" l="l" r="r" t="t"/>
            <a:pathLst>
              <a:path extrusionOk="0" h="607" w="67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34"/>
          <p:cNvSpPr/>
          <p:nvPr/>
        </p:nvSpPr>
        <p:spPr>
          <a:xfrm>
            <a:off x="6422585" y="2502363"/>
            <a:ext cx="13283" cy="11617"/>
          </a:xfrm>
          <a:custGeom>
            <a:rect b="b" l="l" r="r" t="t"/>
            <a:pathLst>
              <a:path extrusionOk="0" h="586" w="67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34"/>
          <p:cNvSpPr/>
          <p:nvPr/>
        </p:nvSpPr>
        <p:spPr>
          <a:xfrm>
            <a:off x="6440824" y="2511482"/>
            <a:ext cx="13719" cy="11637"/>
          </a:xfrm>
          <a:custGeom>
            <a:rect b="b" l="l" r="r" t="t"/>
            <a:pathLst>
              <a:path extrusionOk="0" h="587" w="692">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34"/>
          <p:cNvSpPr/>
          <p:nvPr/>
        </p:nvSpPr>
        <p:spPr>
          <a:xfrm>
            <a:off x="6354545" y="2455060"/>
            <a:ext cx="12886" cy="12470"/>
          </a:xfrm>
          <a:custGeom>
            <a:rect b="b" l="l" r="r" t="t"/>
            <a:pathLst>
              <a:path extrusionOk="0" h="629" w="65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34"/>
          <p:cNvSpPr/>
          <p:nvPr/>
        </p:nvSpPr>
        <p:spPr>
          <a:xfrm>
            <a:off x="6370722" y="2467926"/>
            <a:ext cx="13303" cy="12886"/>
          </a:xfrm>
          <a:custGeom>
            <a:rect b="b" l="l" r="r" t="t"/>
            <a:pathLst>
              <a:path extrusionOk="0" h="650" w="671">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34"/>
          <p:cNvSpPr/>
          <p:nvPr/>
        </p:nvSpPr>
        <p:spPr>
          <a:xfrm>
            <a:off x="6386899" y="2479960"/>
            <a:ext cx="13303" cy="12054"/>
          </a:xfrm>
          <a:custGeom>
            <a:rect b="b" l="l" r="r" t="t"/>
            <a:pathLst>
              <a:path extrusionOk="0" h="608" w="671">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34"/>
          <p:cNvSpPr/>
          <p:nvPr/>
        </p:nvSpPr>
        <p:spPr>
          <a:xfrm>
            <a:off x="6309740" y="2412337"/>
            <a:ext cx="13303" cy="13303"/>
          </a:xfrm>
          <a:custGeom>
            <a:rect b="b" l="l" r="r" t="t"/>
            <a:pathLst>
              <a:path extrusionOk="0" h="671" w="671">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34"/>
          <p:cNvSpPr/>
          <p:nvPr/>
        </p:nvSpPr>
        <p:spPr>
          <a:xfrm>
            <a:off x="6323855" y="2427681"/>
            <a:ext cx="12866" cy="12886"/>
          </a:xfrm>
          <a:custGeom>
            <a:rect b="b" l="l" r="r" t="t"/>
            <a:pathLst>
              <a:path extrusionOk="0" h="650" w="649">
                <a:moveTo>
                  <a:pt x="272" y="1"/>
                </a:moveTo>
                <a:lnTo>
                  <a:pt x="0" y="231"/>
                </a:lnTo>
                <a:lnTo>
                  <a:pt x="209" y="440"/>
                </a:lnTo>
                <a:lnTo>
                  <a:pt x="419" y="649"/>
                </a:lnTo>
                <a:lnTo>
                  <a:pt x="649" y="377"/>
                </a:lnTo>
                <a:lnTo>
                  <a:pt x="440" y="168"/>
                </a:lnTo>
                <a:lnTo>
                  <a:pt x="272" y="1"/>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34"/>
          <p:cNvSpPr/>
          <p:nvPr/>
        </p:nvSpPr>
        <p:spPr>
          <a:xfrm>
            <a:off x="6338784" y="2441380"/>
            <a:ext cx="13303" cy="13283"/>
          </a:xfrm>
          <a:custGeom>
            <a:rect b="b" l="l" r="r" t="t"/>
            <a:pathLst>
              <a:path extrusionOk="0" h="670" w="671">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34"/>
          <p:cNvSpPr/>
          <p:nvPr/>
        </p:nvSpPr>
        <p:spPr>
          <a:xfrm>
            <a:off x="6271993" y="2363804"/>
            <a:ext cx="12173" cy="12886"/>
          </a:xfrm>
          <a:custGeom>
            <a:rect b="b" l="l" r="r" t="t"/>
            <a:pathLst>
              <a:path extrusionOk="0" h="650" w="614">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34"/>
          <p:cNvSpPr/>
          <p:nvPr/>
        </p:nvSpPr>
        <p:spPr>
          <a:xfrm>
            <a:off x="6284026" y="2380398"/>
            <a:ext cx="12886" cy="13303"/>
          </a:xfrm>
          <a:custGeom>
            <a:rect b="b" l="l" r="r" t="t"/>
            <a:pathLst>
              <a:path extrusionOk="0" h="671" w="65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34"/>
          <p:cNvSpPr/>
          <p:nvPr/>
        </p:nvSpPr>
        <p:spPr>
          <a:xfrm>
            <a:off x="6296893" y="2396575"/>
            <a:ext cx="12450" cy="12886"/>
          </a:xfrm>
          <a:custGeom>
            <a:rect b="b" l="l" r="r" t="t"/>
            <a:pathLst>
              <a:path extrusionOk="0" h="650" w="628">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34"/>
          <p:cNvSpPr/>
          <p:nvPr/>
        </p:nvSpPr>
        <p:spPr>
          <a:xfrm>
            <a:off x="6241303" y="2310296"/>
            <a:ext cx="11637" cy="13699"/>
          </a:xfrm>
          <a:custGeom>
            <a:rect b="b" l="l" r="r" t="t"/>
            <a:pathLst>
              <a:path extrusionOk="0" h="691" w="587">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34"/>
          <p:cNvSpPr/>
          <p:nvPr/>
        </p:nvSpPr>
        <p:spPr>
          <a:xfrm>
            <a:off x="6250839" y="2328555"/>
            <a:ext cx="12054" cy="13283"/>
          </a:xfrm>
          <a:custGeom>
            <a:rect b="b" l="l" r="r" t="t"/>
            <a:pathLst>
              <a:path extrusionOk="0" h="670" w="608">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4"/>
          <p:cNvSpPr/>
          <p:nvPr/>
        </p:nvSpPr>
        <p:spPr>
          <a:xfrm>
            <a:off x="6261208" y="2346794"/>
            <a:ext cx="12054" cy="13303"/>
          </a:xfrm>
          <a:custGeom>
            <a:rect b="b" l="l" r="r" t="t"/>
            <a:pathLst>
              <a:path extrusionOk="0" h="671" w="608">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34"/>
          <p:cNvSpPr/>
          <p:nvPr/>
        </p:nvSpPr>
        <p:spPr>
          <a:xfrm>
            <a:off x="6219317" y="2253457"/>
            <a:ext cx="10388" cy="13303"/>
          </a:xfrm>
          <a:custGeom>
            <a:rect b="b" l="l" r="r" t="t"/>
            <a:pathLst>
              <a:path extrusionOk="0" h="671" w="524">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4"/>
          <p:cNvSpPr/>
          <p:nvPr/>
        </p:nvSpPr>
        <p:spPr>
          <a:xfrm>
            <a:off x="6225542" y="2272549"/>
            <a:ext cx="10805" cy="12886"/>
          </a:xfrm>
          <a:custGeom>
            <a:rect b="b" l="l" r="r" t="t"/>
            <a:pathLst>
              <a:path extrusionOk="0" h="650" w="545">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4"/>
          <p:cNvSpPr/>
          <p:nvPr/>
        </p:nvSpPr>
        <p:spPr>
          <a:xfrm>
            <a:off x="6233413" y="2291621"/>
            <a:ext cx="11221" cy="12886"/>
          </a:xfrm>
          <a:custGeom>
            <a:rect b="b" l="l" r="r" t="t"/>
            <a:pathLst>
              <a:path extrusionOk="0" h="650" w="566">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4"/>
          <p:cNvSpPr/>
          <p:nvPr/>
        </p:nvSpPr>
        <p:spPr>
          <a:xfrm>
            <a:off x="6205221" y="2193327"/>
            <a:ext cx="9139" cy="12450"/>
          </a:xfrm>
          <a:custGeom>
            <a:rect b="b" l="l" r="r" t="t"/>
            <a:pathLst>
              <a:path extrusionOk="0" h="628" w="461">
                <a:moveTo>
                  <a:pt x="356" y="0"/>
                </a:moveTo>
                <a:lnTo>
                  <a:pt x="0" y="42"/>
                </a:lnTo>
                <a:lnTo>
                  <a:pt x="105" y="628"/>
                </a:lnTo>
                <a:lnTo>
                  <a:pt x="460" y="565"/>
                </a:lnTo>
                <a:lnTo>
                  <a:pt x="356" y="0"/>
                </a:lnTo>
                <a:close/>
              </a:path>
            </a:pathLst>
          </a:custGeom>
          <a:solidFill>
            <a:srgbClr val="AADDF6"/>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4"/>
          <p:cNvSpPr/>
          <p:nvPr/>
        </p:nvSpPr>
        <p:spPr>
          <a:xfrm>
            <a:off x="6209365" y="2213232"/>
            <a:ext cx="9139" cy="13283"/>
          </a:xfrm>
          <a:custGeom>
            <a:rect b="b" l="l" r="r" t="t"/>
            <a:pathLst>
              <a:path extrusionOk="0" h="670" w="461">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4"/>
          <p:cNvSpPr/>
          <p:nvPr/>
        </p:nvSpPr>
        <p:spPr>
          <a:xfrm>
            <a:off x="6213508" y="2233553"/>
            <a:ext cx="9972" cy="12470"/>
          </a:xfrm>
          <a:custGeom>
            <a:rect b="b" l="l" r="r" t="t"/>
            <a:pathLst>
              <a:path extrusionOk="0" h="629" w="503">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34"/>
          <p:cNvSpPr/>
          <p:nvPr/>
        </p:nvSpPr>
        <p:spPr>
          <a:xfrm>
            <a:off x="6200642" y="2131928"/>
            <a:ext cx="7078" cy="12054"/>
          </a:xfrm>
          <a:custGeom>
            <a:rect b="b" l="l" r="r" t="t"/>
            <a:pathLst>
              <a:path extrusionOk="0" h="608" w="357">
                <a:moveTo>
                  <a:pt x="1" y="0"/>
                </a:moveTo>
                <a:lnTo>
                  <a:pt x="1" y="607"/>
                </a:lnTo>
                <a:lnTo>
                  <a:pt x="357" y="586"/>
                </a:lnTo>
                <a:lnTo>
                  <a:pt x="336" y="0"/>
                </a:lnTo>
                <a:close/>
              </a:path>
            </a:pathLst>
          </a:custGeom>
          <a:solidFill>
            <a:srgbClr val="AADDF6"/>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34"/>
          <p:cNvSpPr/>
          <p:nvPr/>
        </p:nvSpPr>
        <p:spPr>
          <a:xfrm>
            <a:off x="6201058" y="2152666"/>
            <a:ext cx="7910" cy="12054"/>
          </a:xfrm>
          <a:custGeom>
            <a:rect b="b" l="l" r="r" t="t"/>
            <a:pathLst>
              <a:path extrusionOk="0" h="608" w="399">
                <a:moveTo>
                  <a:pt x="1" y="1"/>
                </a:moveTo>
                <a:lnTo>
                  <a:pt x="43" y="607"/>
                </a:lnTo>
                <a:lnTo>
                  <a:pt x="398" y="586"/>
                </a:lnTo>
                <a:lnTo>
                  <a:pt x="357" y="1"/>
                </a:lnTo>
                <a:close/>
              </a:path>
            </a:pathLst>
          </a:custGeom>
          <a:solidFill>
            <a:srgbClr val="AADDF6"/>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34"/>
          <p:cNvSpPr/>
          <p:nvPr/>
        </p:nvSpPr>
        <p:spPr>
          <a:xfrm>
            <a:off x="6202723" y="2172986"/>
            <a:ext cx="8326" cy="12054"/>
          </a:xfrm>
          <a:custGeom>
            <a:rect b="b" l="l" r="r" t="t"/>
            <a:pathLst>
              <a:path extrusionOk="0" h="608" w="420">
                <a:moveTo>
                  <a:pt x="356" y="1"/>
                </a:moveTo>
                <a:lnTo>
                  <a:pt x="1" y="22"/>
                </a:lnTo>
                <a:lnTo>
                  <a:pt x="63" y="608"/>
                </a:lnTo>
                <a:lnTo>
                  <a:pt x="419" y="566"/>
                </a:lnTo>
                <a:lnTo>
                  <a:pt x="356" y="1"/>
                </a:lnTo>
                <a:close/>
              </a:path>
            </a:pathLst>
          </a:custGeom>
          <a:solidFill>
            <a:srgbClr val="AADDF6"/>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34"/>
          <p:cNvSpPr/>
          <p:nvPr/>
        </p:nvSpPr>
        <p:spPr>
          <a:xfrm>
            <a:off x="6202723" y="1693870"/>
            <a:ext cx="867800" cy="433930"/>
          </a:xfrm>
          <a:custGeom>
            <a:rect b="b" l="l" r="r" t="t"/>
            <a:pathLst>
              <a:path extrusionOk="0" fill="none" h="21888" w="43773">
                <a:moveTo>
                  <a:pt x="1" y="21887"/>
                </a:moveTo>
                <a:cubicBezTo>
                  <a:pt x="1" y="9814"/>
                  <a:pt x="9793" y="1"/>
                  <a:pt x="21887" y="1"/>
                </a:cubicBezTo>
                <a:cubicBezTo>
                  <a:pt x="33960" y="1"/>
                  <a:pt x="43773" y="9814"/>
                  <a:pt x="43773" y="21887"/>
                </a:cubicBezTo>
              </a:path>
            </a:pathLst>
          </a:custGeom>
          <a:solidFill>
            <a:srgbClr val="1EFFC1"/>
          </a:solidFill>
          <a:ln cap="flat" cmpd="sng" w="19050">
            <a:solidFill>
              <a:schemeClr val="lt1"/>
            </a:solidFill>
            <a:prstDash val="solid"/>
            <a:miter lim="2092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4"/>
          <p:cNvSpPr/>
          <p:nvPr/>
        </p:nvSpPr>
        <p:spPr>
          <a:xfrm>
            <a:off x="6182819" y="2116584"/>
            <a:ext cx="42743" cy="42326"/>
          </a:xfrm>
          <a:custGeom>
            <a:rect b="b" l="l" r="r" t="t"/>
            <a:pathLst>
              <a:path extrusionOk="0" h="2135" w="2156">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chemeClr val="accen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34"/>
          <p:cNvSpPr/>
          <p:nvPr/>
        </p:nvSpPr>
        <p:spPr>
          <a:xfrm>
            <a:off x="6620024" y="2538445"/>
            <a:ext cx="42326" cy="42743"/>
          </a:xfrm>
          <a:custGeom>
            <a:rect b="b" l="l" r="r" t="t"/>
            <a:pathLst>
              <a:path extrusionOk="0" h="2156" w="2135">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chemeClr val="accen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34"/>
          <p:cNvSpPr/>
          <p:nvPr/>
        </p:nvSpPr>
        <p:spPr>
          <a:xfrm>
            <a:off x="7047296" y="2116584"/>
            <a:ext cx="42326" cy="42326"/>
          </a:xfrm>
          <a:custGeom>
            <a:rect b="b" l="l" r="r" t="t"/>
            <a:pathLst>
              <a:path extrusionOk="0" h="2135" w="2135">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chemeClr val="accen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4"/>
          <p:cNvSpPr/>
          <p:nvPr/>
        </p:nvSpPr>
        <p:spPr>
          <a:xfrm>
            <a:off x="6276156" y="1772695"/>
            <a:ext cx="730075" cy="730492"/>
          </a:xfrm>
          <a:custGeom>
            <a:rect b="b" l="l" r="r" t="t"/>
            <a:pathLst>
              <a:path extrusionOk="0" fill="none" h="36847" w="36826">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cap="flat" cmpd="sng" w="28575">
            <a:solidFill>
              <a:schemeClr val="lt1"/>
            </a:solidFill>
            <a:prstDash val="solid"/>
            <a:miter lim="2092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34"/>
          <p:cNvSpPr/>
          <p:nvPr/>
        </p:nvSpPr>
        <p:spPr>
          <a:xfrm>
            <a:off x="7228563" y="1991448"/>
            <a:ext cx="273367" cy="271047"/>
          </a:xfrm>
          <a:custGeom>
            <a:rect b="b" l="l" r="r" t="t"/>
            <a:pathLst>
              <a:path extrusionOk="0" h="13672" w="13789">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34"/>
          <p:cNvSpPr/>
          <p:nvPr/>
        </p:nvSpPr>
        <p:spPr>
          <a:xfrm>
            <a:off x="7241826" y="2003601"/>
            <a:ext cx="155170" cy="140123"/>
          </a:xfrm>
          <a:custGeom>
            <a:rect b="b" l="l" r="r" t="t"/>
            <a:pathLst>
              <a:path extrusionOk="0" h="7068" w="7827">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4"/>
          <p:cNvSpPr/>
          <p:nvPr/>
        </p:nvSpPr>
        <p:spPr>
          <a:xfrm>
            <a:off x="5521193" y="2620581"/>
            <a:ext cx="283735" cy="176720"/>
          </a:xfrm>
          <a:custGeom>
            <a:rect b="b" l="l" r="r" t="t"/>
            <a:pathLst>
              <a:path extrusionOk="0" h="8914" w="14312">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4"/>
          <p:cNvSpPr/>
          <p:nvPr/>
        </p:nvSpPr>
        <p:spPr>
          <a:xfrm>
            <a:off x="5545657" y="2644212"/>
            <a:ext cx="85049" cy="32394"/>
          </a:xfrm>
          <a:custGeom>
            <a:rect b="b" l="l" r="r" t="t"/>
            <a:pathLst>
              <a:path extrusionOk="0" h="1634" w="429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34"/>
          <p:cNvSpPr/>
          <p:nvPr/>
        </p:nvSpPr>
        <p:spPr>
          <a:xfrm>
            <a:off x="5545657" y="2693161"/>
            <a:ext cx="85049" cy="80093"/>
          </a:xfrm>
          <a:custGeom>
            <a:rect b="b" l="l" r="r" t="t"/>
            <a:pathLst>
              <a:path extrusionOk="0" h="4040" w="429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34"/>
          <p:cNvSpPr/>
          <p:nvPr/>
        </p:nvSpPr>
        <p:spPr>
          <a:xfrm>
            <a:off x="5651444" y="2648792"/>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34"/>
          <p:cNvSpPr/>
          <p:nvPr/>
        </p:nvSpPr>
        <p:spPr>
          <a:xfrm>
            <a:off x="5651444" y="266619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4"/>
          <p:cNvSpPr/>
          <p:nvPr/>
        </p:nvSpPr>
        <p:spPr>
          <a:xfrm>
            <a:off x="5651444" y="268320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4"/>
          <p:cNvSpPr/>
          <p:nvPr/>
        </p:nvSpPr>
        <p:spPr>
          <a:xfrm>
            <a:off x="5651444" y="270021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4"/>
          <p:cNvSpPr/>
          <p:nvPr/>
        </p:nvSpPr>
        <p:spPr>
          <a:xfrm>
            <a:off x="5651444" y="271722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4"/>
          <p:cNvSpPr/>
          <p:nvPr/>
        </p:nvSpPr>
        <p:spPr>
          <a:xfrm>
            <a:off x="5651444" y="2734239"/>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34"/>
          <p:cNvSpPr/>
          <p:nvPr/>
        </p:nvSpPr>
        <p:spPr>
          <a:xfrm>
            <a:off x="5651444" y="2751665"/>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4"/>
          <p:cNvSpPr/>
          <p:nvPr/>
        </p:nvSpPr>
        <p:spPr>
          <a:xfrm>
            <a:off x="5651444" y="2768675"/>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4"/>
          <p:cNvSpPr/>
          <p:nvPr/>
        </p:nvSpPr>
        <p:spPr>
          <a:xfrm>
            <a:off x="5661813" y="2547564"/>
            <a:ext cx="4163" cy="7078"/>
          </a:xfrm>
          <a:custGeom>
            <a:rect b="b" l="l" r="r" t="t"/>
            <a:pathLst>
              <a:path extrusionOk="0" h="357" w="210">
                <a:moveTo>
                  <a:pt x="0" y="1"/>
                </a:moveTo>
                <a:lnTo>
                  <a:pt x="209" y="1"/>
                </a:lnTo>
                <a:lnTo>
                  <a:pt x="209" y="356"/>
                </a:lnTo>
                <a:lnTo>
                  <a:pt x="0"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34"/>
          <p:cNvSpPr/>
          <p:nvPr/>
        </p:nvSpPr>
        <p:spPr>
          <a:xfrm>
            <a:off x="5661813" y="2559598"/>
            <a:ext cx="4163" cy="7078"/>
          </a:xfrm>
          <a:custGeom>
            <a:rect b="b" l="l" r="r" t="t"/>
            <a:pathLst>
              <a:path extrusionOk="0" h="357" w="210">
                <a:moveTo>
                  <a:pt x="0" y="1"/>
                </a:moveTo>
                <a:lnTo>
                  <a:pt x="209" y="1"/>
                </a:lnTo>
                <a:lnTo>
                  <a:pt x="209" y="356"/>
                </a:lnTo>
                <a:lnTo>
                  <a:pt x="0"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34"/>
          <p:cNvSpPr/>
          <p:nvPr/>
        </p:nvSpPr>
        <p:spPr>
          <a:xfrm>
            <a:off x="5661813" y="2571216"/>
            <a:ext cx="4163" cy="6661"/>
          </a:xfrm>
          <a:custGeom>
            <a:rect b="b" l="l" r="r" t="t"/>
            <a:pathLst>
              <a:path extrusionOk="0" h="336"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34"/>
          <p:cNvSpPr/>
          <p:nvPr/>
        </p:nvSpPr>
        <p:spPr>
          <a:xfrm>
            <a:off x="5661813" y="2513148"/>
            <a:ext cx="4163" cy="6641"/>
          </a:xfrm>
          <a:custGeom>
            <a:rect b="b" l="l" r="r" t="t"/>
            <a:pathLst>
              <a:path extrusionOk="0" h="335"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4"/>
          <p:cNvSpPr/>
          <p:nvPr/>
        </p:nvSpPr>
        <p:spPr>
          <a:xfrm>
            <a:off x="5661813" y="2524349"/>
            <a:ext cx="4163" cy="6641"/>
          </a:xfrm>
          <a:custGeom>
            <a:rect b="b" l="l" r="r" t="t"/>
            <a:pathLst>
              <a:path extrusionOk="0" h="335"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34"/>
          <p:cNvSpPr/>
          <p:nvPr/>
        </p:nvSpPr>
        <p:spPr>
          <a:xfrm>
            <a:off x="5661813" y="2535947"/>
            <a:ext cx="4163" cy="6661"/>
          </a:xfrm>
          <a:custGeom>
            <a:rect b="b" l="l" r="r" t="t"/>
            <a:pathLst>
              <a:path extrusionOk="0" h="336" w="210">
                <a:moveTo>
                  <a:pt x="0" y="1"/>
                </a:moveTo>
                <a:lnTo>
                  <a:pt x="209" y="1"/>
                </a:lnTo>
                <a:lnTo>
                  <a:pt x="209" y="336"/>
                </a:lnTo>
                <a:lnTo>
                  <a:pt x="0"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34"/>
          <p:cNvSpPr/>
          <p:nvPr/>
        </p:nvSpPr>
        <p:spPr>
          <a:xfrm>
            <a:off x="5661813" y="2477879"/>
            <a:ext cx="4163" cy="6661"/>
          </a:xfrm>
          <a:custGeom>
            <a:rect b="b" l="l" r="r" t="t"/>
            <a:pathLst>
              <a:path extrusionOk="0" h="336" w="210">
                <a:moveTo>
                  <a:pt x="0" y="1"/>
                </a:moveTo>
                <a:lnTo>
                  <a:pt x="209" y="1"/>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34"/>
          <p:cNvSpPr/>
          <p:nvPr/>
        </p:nvSpPr>
        <p:spPr>
          <a:xfrm>
            <a:off x="5661813" y="2489080"/>
            <a:ext cx="4163" cy="6661"/>
          </a:xfrm>
          <a:custGeom>
            <a:rect b="b" l="l" r="r" t="t"/>
            <a:pathLst>
              <a:path extrusionOk="0" h="336" w="210">
                <a:moveTo>
                  <a:pt x="0" y="1"/>
                </a:moveTo>
                <a:lnTo>
                  <a:pt x="209" y="1"/>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4"/>
          <p:cNvSpPr/>
          <p:nvPr/>
        </p:nvSpPr>
        <p:spPr>
          <a:xfrm>
            <a:off x="5661813" y="2501114"/>
            <a:ext cx="4163" cy="6661"/>
          </a:xfrm>
          <a:custGeom>
            <a:rect b="b" l="l" r="r" t="t"/>
            <a:pathLst>
              <a:path extrusionOk="0" h="336"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34"/>
          <p:cNvSpPr/>
          <p:nvPr/>
        </p:nvSpPr>
        <p:spPr>
          <a:xfrm>
            <a:off x="5661813" y="2442629"/>
            <a:ext cx="4163" cy="6641"/>
          </a:xfrm>
          <a:custGeom>
            <a:rect b="b" l="l" r="r" t="t"/>
            <a:pathLst>
              <a:path extrusionOk="0" h="335"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34"/>
          <p:cNvSpPr/>
          <p:nvPr/>
        </p:nvSpPr>
        <p:spPr>
          <a:xfrm>
            <a:off x="5661813" y="2454227"/>
            <a:ext cx="4163" cy="7078"/>
          </a:xfrm>
          <a:custGeom>
            <a:rect b="b" l="l" r="r" t="t"/>
            <a:pathLst>
              <a:path extrusionOk="0" h="357" w="210">
                <a:moveTo>
                  <a:pt x="0" y="1"/>
                </a:moveTo>
                <a:lnTo>
                  <a:pt x="209" y="1"/>
                </a:lnTo>
                <a:lnTo>
                  <a:pt x="209" y="357"/>
                </a:lnTo>
                <a:lnTo>
                  <a:pt x="0" y="35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34"/>
          <p:cNvSpPr/>
          <p:nvPr/>
        </p:nvSpPr>
        <p:spPr>
          <a:xfrm>
            <a:off x="5661813" y="2465845"/>
            <a:ext cx="4163" cy="6661"/>
          </a:xfrm>
          <a:custGeom>
            <a:rect b="b" l="l" r="r" t="t"/>
            <a:pathLst>
              <a:path extrusionOk="0" h="336" w="210">
                <a:moveTo>
                  <a:pt x="0" y="1"/>
                </a:moveTo>
                <a:lnTo>
                  <a:pt x="209" y="1"/>
                </a:lnTo>
                <a:lnTo>
                  <a:pt x="209" y="336"/>
                </a:lnTo>
                <a:lnTo>
                  <a:pt x="0"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5661813" y="2407360"/>
            <a:ext cx="4163" cy="6661"/>
          </a:xfrm>
          <a:custGeom>
            <a:rect b="b" l="l" r="r" t="t"/>
            <a:pathLst>
              <a:path extrusionOk="0" h="336" w="210">
                <a:moveTo>
                  <a:pt x="0" y="1"/>
                </a:moveTo>
                <a:lnTo>
                  <a:pt x="209" y="1"/>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5661813" y="2419394"/>
            <a:ext cx="4163" cy="6661"/>
          </a:xfrm>
          <a:custGeom>
            <a:rect b="b" l="l" r="r" t="t"/>
            <a:pathLst>
              <a:path extrusionOk="0" h="336"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5661813" y="2430596"/>
            <a:ext cx="4163" cy="6661"/>
          </a:xfrm>
          <a:custGeom>
            <a:rect b="b" l="l" r="r" t="t"/>
            <a:pathLst>
              <a:path extrusionOk="0" h="336"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5661813" y="2372527"/>
            <a:ext cx="4163" cy="6641"/>
          </a:xfrm>
          <a:custGeom>
            <a:rect b="b" l="l" r="r" t="t"/>
            <a:pathLst>
              <a:path extrusionOk="0" h="335" w="210">
                <a:moveTo>
                  <a:pt x="0" y="0"/>
                </a:moveTo>
                <a:lnTo>
                  <a:pt x="209" y="0"/>
                </a:lnTo>
                <a:lnTo>
                  <a:pt x="209" y="335"/>
                </a:lnTo>
                <a:lnTo>
                  <a:pt x="0"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661813" y="2384125"/>
            <a:ext cx="4163" cy="6661"/>
          </a:xfrm>
          <a:custGeom>
            <a:rect b="b" l="l" r="r" t="t"/>
            <a:pathLst>
              <a:path extrusionOk="0" h="336" w="210">
                <a:moveTo>
                  <a:pt x="0" y="1"/>
                </a:moveTo>
                <a:lnTo>
                  <a:pt x="209" y="1"/>
                </a:lnTo>
                <a:lnTo>
                  <a:pt x="209" y="336"/>
                </a:lnTo>
                <a:lnTo>
                  <a:pt x="0"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5661813" y="2395743"/>
            <a:ext cx="4163" cy="6661"/>
          </a:xfrm>
          <a:custGeom>
            <a:rect b="b" l="l" r="r" t="t"/>
            <a:pathLst>
              <a:path extrusionOk="0" h="336" w="210">
                <a:moveTo>
                  <a:pt x="0" y="1"/>
                </a:moveTo>
                <a:lnTo>
                  <a:pt x="209" y="1"/>
                </a:lnTo>
                <a:lnTo>
                  <a:pt x="209" y="336"/>
                </a:lnTo>
                <a:lnTo>
                  <a:pt x="0"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5660564" y="2337258"/>
            <a:ext cx="4580" cy="6661"/>
          </a:xfrm>
          <a:custGeom>
            <a:rect b="b" l="l" r="r" t="t"/>
            <a:pathLst>
              <a:path extrusionOk="0" h="336" w="231">
                <a:moveTo>
                  <a:pt x="42" y="335"/>
                </a:moveTo>
                <a:lnTo>
                  <a:pt x="231" y="335"/>
                </a:lnTo>
                <a:lnTo>
                  <a:pt x="210" y="1"/>
                </a:lnTo>
                <a:lnTo>
                  <a:pt x="0" y="1"/>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4"/>
          <p:cNvSpPr/>
          <p:nvPr/>
        </p:nvSpPr>
        <p:spPr>
          <a:xfrm>
            <a:off x="5661813" y="2349292"/>
            <a:ext cx="3331" cy="6245"/>
          </a:xfrm>
          <a:custGeom>
            <a:rect b="b" l="l" r="r" t="t"/>
            <a:pathLst>
              <a:path extrusionOk="0" h="315" w="168">
                <a:moveTo>
                  <a:pt x="0" y="314"/>
                </a:moveTo>
                <a:lnTo>
                  <a:pt x="168" y="314"/>
                </a:lnTo>
                <a:lnTo>
                  <a:pt x="168" y="0"/>
                </a:lnTo>
                <a:lnTo>
                  <a:pt x="0" y="0"/>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4"/>
          <p:cNvSpPr/>
          <p:nvPr/>
        </p:nvSpPr>
        <p:spPr>
          <a:xfrm>
            <a:off x="5661813" y="2360494"/>
            <a:ext cx="4163" cy="7058"/>
          </a:xfrm>
          <a:custGeom>
            <a:rect b="b" l="l" r="r" t="t"/>
            <a:pathLst>
              <a:path extrusionOk="0" h="356" w="210">
                <a:moveTo>
                  <a:pt x="0" y="0"/>
                </a:moveTo>
                <a:lnTo>
                  <a:pt x="209" y="0"/>
                </a:lnTo>
                <a:lnTo>
                  <a:pt x="209" y="356"/>
                </a:lnTo>
                <a:lnTo>
                  <a:pt x="0"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34"/>
          <p:cNvSpPr/>
          <p:nvPr/>
        </p:nvSpPr>
        <p:spPr>
          <a:xfrm>
            <a:off x="5657649" y="2302009"/>
            <a:ext cx="4599" cy="7474"/>
          </a:xfrm>
          <a:custGeom>
            <a:rect b="b" l="l" r="r" t="t"/>
            <a:pathLst>
              <a:path extrusionOk="0" h="377" w="232">
                <a:moveTo>
                  <a:pt x="22" y="377"/>
                </a:moveTo>
                <a:lnTo>
                  <a:pt x="231" y="335"/>
                </a:lnTo>
                <a:lnTo>
                  <a:pt x="189" y="0"/>
                </a:lnTo>
                <a:lnTo>
                  <a:pt x="1" y="21"/>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4"/>
          <p:cNvSpPr/>
          <p:nvPr/>
        </p:nvSpPr>
        <p:spPr>
          <a:xfrm>
            <a:off x="5659315" y="2314023"/>
            <a:ext cx="4580" cy="6661"/>
          </a:xfrm>
          <a:custGeom>
            <a:rect b="b" l="l" r="r" t="t"/>
            <a:pathLst>
              <a:path extrusionOk="0" h="336" w="231">
                <a:moveTo>
                  <a:pt x="42" y="336"/>
                </a:moveTo>
                <a:lnTo>
                  <a:pt x="231" y="315"/>
                </a:lnTo>
                <a:lnTo>
                  <a:pt x="168" y="1"/>
                </a:lnTo>
                <a:lnTo>
                  <a:pt x="1" y="22"/>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34"/>
          <p:cNvSpPr/>
          <p:nvPr/>
        </p:nvSpPr>
        <p:spPr>
          <a:xfrm>
            <a:off x="5660147" y="2325224"/>
            <a:ext cx="4163" cy="7078"/>
          </a:xfrm>
          <a:custGeom>
            <a:rect b="b" l="l" r="r" t="t"/>
            <a:pathLst>
              <a:path extrusionOk="0" h="357" w="210">
                <a:moveTo>
                  <a:pt x="21" y="356"/>
                </a:moveTo>
                <a:lnTo>
                  <a:pt x="210" y="356"/>
                </a:lnTo>
                <a:lnTo>
                  <a:pt x="210" y="1"/>
                </a:lnTo>
                <a:lnTo>
                  <a:pt x="0" y="43"/>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4"/>
          <p:cNvSpPr/>
          <p:nvPr/>
        </p:nvSpPr>
        <p:spPr>
          <a:xfrm>
            <a:off x="5649362" y="2267989"/>
            <a:ext cx="5412" cy="7058"/>
          </a:xfrm>
          <a:custGeom>
            <a:rect b="b" l="l" r="r" t="t"/>
            <a:pathLst>
              <a:path extrusionOk="0" h="356" w="273">
                <a:moveTo>
                  <a:pt x="105" y="356"/>
                </a:moveTo>
                <a:lnTo>
                  <a:pt x="272" y="314"/>
                </a:lnTo>
                <a:lnTo>
                  <a:pt x="210" y="0"/>
                </a:lnTo>
                <a:lnTo>
                  <a:pt x="0" y="42"/>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4"/>
          <p:cNvSpPr/>
          <p:nvPr/>
        </p:nvSpPr>
        <p:spPr>
          <a:xfrm>
            <a:off x="5652257" y="2279190"/>
            <a:ext cx="5412" cy="7474"/>
          </a:xfrm>
          <a:custGeom>
            <a:rect b="b" l="l" r="r" t="t"/>
            <a:pathLst>
              <a:path extrusionOk="0" h="377" w="273">
                <a:moveTo>
                  <a:pt x="85" y="377"/>
                </a:moveTo>
                <a:lnTo>
                  <a:pt x="273" y="314"/>
                </a:lnTo>
                <a:lnTo>
                  <a:pt x="189" y="0"/>
                </a:lnTo>
                <a:lnTo>
                  <a:pt x="1" y="63"/>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4"/>
          <p:cNvSpPr/>
          <p:nvPr/>
        </p:nvSpPr>
        <p:spPr>
          <a:xfrm>
            <a:off x="5655588" y="2290808"/>
            <a:ext cx="4580" cy="6641"/>
          </a:xfrm>
          <a:custGeom>
            <a:rect b="b" l="l" r="r" t="t"/>
            <a:pathLst>
              <a:path extrusionOk="0" h="335" w="231">
                <a:moveTo>
                  <a:pt x="42" y="335"/>
                </a:moveTo>
                <a:lnTo>
                  <a:pt x="230" y="314"/>
                </a:lnTo>
                <a:cubicBezTo>
                  <a:pt x="210" y="209"/>
                  <a:pt x="210" y="105"/>
                  <a:pt x="189" y="0"/>
                </a:cubicBezTo>
                <a:lnTo>
                  <a:pt x="0" y="42"/>
                </a:lnTo>
                <a:cubicBezTo>
                  <a:pt x="21" y="126"/>
                  <a:pt x="21" y="230"/>
                  <a:pt x="42" y="335"/>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34"/>
          <p:cNvSpPr/>
          <p:nvPr/>
        </p:nvSpPr>
        <p:spPr>
          <a:xfrm>
            <a:off x="5637329" y="2234802"/>
            <a:ext cx="6245" cy="7078"/>
          </a:xfrm>
          <a:custGeom>
            <a:rect b="b" l="l" r="r" t="t"/>
            <a:pathLst>
              <a:path extrusionOk="0" h="357" w="315">
                <a:moveTo>
                  <a:pt x="126" y="356"/>
                </a:moveTo>
                <a:lnTo>
                  <a:pt x="315" y="272"/>
                </a:lnTo>
                <a:lnTo>
                  <a:pt x="168" y="0"/>
                </a:lnTo>
                <a:lnTo>
                  <a:pt x="1" y="63"/>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34"/>
          <p:cNvSpPr/>
          <p:nvPr/>
        </p:nvSpPr>
        <p:spPr>
          <a:xfrm>
            <a:off x="5641472" y="2245586"/>
            <a:ext cx="6245" cy="7078"/>
          </a:xfrm>
          <a:custGeom>
            <a:rect b="b" l="l" r="r" t="t"/>
            <a:pathLst>
              <a:path extrusionOk="0" h="357" w="315">
                <a:moveTo>
                  <a:pt x="126" y="356"/>
                </a:moveTo>
                <a:lnTo>
                  <a:pt x="315" y="314"/>
                </a:lnTo>
                <a:lnTo>
                  <a:pt x="189" y="0"/>
                </a:lnTo>
                <a:lnTo>
                  <a:pt x="1" y="84"/>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34"/>
          <p:cNvSpPr/>
          <p:nvPr/>
        </p:nvSpPr>
        <p:spPr>
          <a:xfrm>
            <a:off x="5645635" y="2256371"/>
            <a:ext cx="5829" cy="7494"/>
          </a:xfrm>
          <a:custGeom>
            <a:rect b="b" l="l" r="r" t="t"/>
            <a:pathLst>
              <a:path extrusionOk="0" h="378" w="294">
                <a:moveTo>
                  <a:pt x="105" y="377"/>
                </a:moveTo>
                <a:lnTo>
                  <a:pt x="293" y="314"/>
                </a:lnTo>
                <a:lnTo>
                  <a:pt x="188" y="0"/>
                </a:lnTo>
                <a:lnTo>
                  <a:pt x="0" y="84"/>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34"/>
          <p:cNvSpPr/>
          <p:nvPr/>
        </p:nvSpPr>
        <p:spPr>
          <a:xfrm>
            <a:off x="5620735" y="2203696"/>
            <a:ext cx="6661" cy="7058"/>
          </a:xfrm>
          <a:custGeom>
            <a:rect b="b" l="l" r="r" t="t"/>
            <a:pathLst>
              <a:path extrusionOk="0" h="356" w="336">
                <a:moveTo>
                  <a:pt x="147" y="356"/>
                </a:moveTo>
                <a:lnTo>
                  <a:pt x="335" y="272"/>
                </a:lnTo>
                <a:lnTo>
                  <a:pt x="147" y="0"/>
                </a:lnTo>
                <a:lnTo>
                  <a:pt x="1" y="10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34"/>
          <p:cNvSpPr/>
          <p:nvPr/>
        </p:nvSpPr>
        <p:spPr>
          <a:xfrm>
            <a:off x="5626544" y="2214064"/>
            <a:ext cx="6661" cy="7058"/>
          </a:xfrm>
          <a:custGeom>
            <a:rect b="b" l="l" r="r" t="t"/>
            <a:pathLst>
              <a:path extrusionOk="0" h="356" w="336">
                <a:moveTo>
                  <a:pt x="147" y="356"/>
                </a:moveTo>
                <a:lnTo>
                  <a:pt x="335" y="272"/>
                </a:lnTo>
                <a:cubicBezTo>
                  <a:pt x="294" y="168"/>
                  <a:pt x="231" y="63"/>
                  <a:pt x="189" y="0"/>
                </a:cubicBezTo>
                <a:lnTo>
                  <a:pt x="1" y="105"/>
                </a:lnTo>
                <a:cubicBezTo>
                  <a:pt x="84" y="147"/>
                  <a:pt x="126" y="251"/>
                  <a:pt x="147" y="356"/>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34"/>
          <p:cNvSpPr/>
          <p:nvPr/>
        </p:nvSpPr>
        <p:spPr>
          <a:xfrm>
            <a:off x="5632352" y="2223600"/>
            <a:ext cx="6245" cy="7890"/>
          </a:xfrm>
          <a:custGeom>
            <a:rect b="b" l="l" r="r" t="t"/>
            <a:pathLst>
              <a:path extrusionOk="0" h="398" w="315">
                <a:moveTo>
                  <a:pt x="126" y="398"/>
                </a:moveTo>
                <a:lnTo>
                  <a:pt x="314" y="314"/>
                </a:lnTo>
                <a:lnTo>
                  <a:pt x="147" y="0"/>
                </a:lnTo>
                <a:lnTo>
                  <a:pt x="1" y="10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34"/>
          <p:cNvSpPr/>
          <p:nvPr/>
        </p:nvSpPr>
        <p:spPr>
          <a:xfrm>
            <a:off x="5600414" y="2174652"/>
            <a:ext cx="7494" cy="7078"/>
          </a:xfrm>
          <a:custGeom>
            <a:rect b="b" l="l" r="r" t="t"/>
            <a:pathLst>
              <a:path extrusionOk="0" h="357" w="378">
                <a:moveTo>
                  <a:pt x="210" y="356"/>
                </a:moveTo>
                <a:lnTo>
                  <a:pt x="377" y="252"/>
                </a:lnTo>
                <a:lnTo>
                  <a:pt x="168" y="0"/>
                </a:lnTo>
                <a:lnTo>
                  <a:pt x="0" y="10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34"/>
          <p:cNvSpPr/>
          <p:nvPr/>
        </p:nvSpPr>
        <p:spPr>
          <a:xfrm>
            <a:off x="5607888" y="2183771"/>
            <a:ext cx="6641" cy="7494"/>
          </a:xfrm>
          <a:custGeom>
            <a:rect b="b" l="l" r="r" t="t"/>
            <a:pathLst>
              <a:path extrusionOk="0" h="378" w="335">
                <a:moveTo>
                  <a:pt x="188" y="377"/>
                </a:moveTo>
                <a:lnTo>
                  <a:pt x="335" y="273"/>
                </a:lnTo>
                <a:lnTo>
                  <a:pt x="147" y="1"/>
                </a:lnTo>
                <a:lnTo>
                  <a:pt x="0" y="10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34"/>
          <p:cNvSpPr/>
          <p:nvPr/>
        </p:nvSpPr>
        <p:spPr>
          <a:xfrm>
            <a:off x="5614510" y="2193327"/>
            <a:ext cx="6661" cy="7474"/>
          </a:xfrm>
          <a:custGeom>
            <a:rect b="b" l="l" r="r" t="t"/>
            <a:pathLst>
              <a:path extrusionOk="0" h="377" w="336">
                <a:moveTo>
                  <a:pt x="189" y="377"/>
                </a:moveTo>
                <a:lnTo>
                  <a:pt x="336" y="272"/>
                </a:lnTo>
                <a:lnTo>
                  <a:pt x="168" y="0"/>
                </a:lnTo>
                <a:lnTo>
                  <a:pt x="1" y="10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34"/>
          <p:cNvSpPr/>
          <p:nvPr/>
        </p:nvSpPr>
        <p:spPr>
          <a:xfrm>
            <a:off x="5577179" y="2148106"/>
            <a:ext cx="7494" cy="7078"/>
          </a:xfrm>
          <a:custGeom>
            <a:rect b="b" l="l" r="r" t="t"/>
            <a:pathLst>
              <a:path extrusionOk="0" h="357" w="378">
                <a:moveTo>
                  <a:pt x="231" y="356"/>
                </a:moveTo>
                <a:lnTo>
                  <a:pt x="377" y="231"/>
                </a:lnTo>
                <a:lnTo>
                  <a:pt x="126" y="0"/>
                </a:lnTo>
                <a:lnTo>
                  <a:pt x="1" y="126"/>
                </a:lnTo>
                <a:cubicBezTo>
                  <a:pt x="84" y="231"/>
                  <a:pt x="168" y="293"/>
                  <a:pt x="231" y="356"/>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34"/>
          <p:cNvSpPr/>
          <p:nvPr/>
        </p:nvSpPr>
        <p:spPr>
          <a:xfrm>
            <a:off x="5585486" y="2156809"/>
            <a:ext cx="7058" cy="7494"/>
          </a:xfrm>
          <a:custGeom>
            <a:rect b="b" l="l" r="r" t="t"/>
            <a:pathLst>
              <a:path extrusionOk="0" h="378" w="356">
                <a:moveTo>
                  <a:pt x="209" y="377"/>
                </a:moveTo>
                <a:lnTo>
                  <a:pt x="356" y="231"/>
                </a:lnTo>
                <a:lnTo>
                  <a:pt x="126" y="1"/>
                </a:lnTo>
                <a:lnTo>
                  <a:pt x="0" y="12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4"/>
          <p:cNvSpPr/>
          <p:nvPr/>
        </p:nvSpPr>
        <p:spPr>
          <a:xfrm>
            <a:off x="5593356" y="2165116"/>
            <a:ext cx="7078" cy="7890"/>
          </a:xfrm>
          <a:custGeom>
            <a:rect b="b" l="l" r="r" t="t"/>
            <a:pathLst>
              <a:path extrusionOk="0" h="398" w="357">
                <a:moveTo>
                  <a:pt x="210" y="398"/>
                </a:moveTo>
                <a:lnTo>
                  <a:pt x="356" y="272"/>
                </a:lnTo>
                <a:lnTo>
                  <a:pt x="126" y="0"/>
                </a:lnTo>
                <a:lnTo>
                  <a:pt x="1" y="12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34"/>
          <p:cNvSpPr/>
          <p:nvPr/>
        </p:nvSpPr>
        <p:spPr>
          <a:xfrm>
            <a:off x="5550633" y="2125287"/>
            <a:ext cx="7494" cy="7078"/>
          </a:xfrm>
          <a:custGeom>
            <a:rect b="b" l="l" r="r" t="t"/>
            <a:pathLst>
              <a:path extrusionOk="0" h="357" w="378">
                <a:moveTo>
                  <a:pt x="273" y="356"/>
                </a:moveTo>
                <a:lnTo>
                  <a:pt x="377" y="210"/>
                </a:lnTo>
                <a:lnTo>
                  <a:pt x="105" y="1"/>
                </a:lnTo>
                <a:lnTo>
                  <a:pt x="1" y="14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34"/>
          <p:cNvSpPr/>
          <p:nvPr/>
        </p:nvSpPr>
        <p:spPr>
          <a:xfrm>
            <a:off x="5559753" y="2132345"/>
            <a:ext cx="7494" cy="7474"/>
          </a:xfrm>
          <a:custGeom>
            <a:rect b="b" l="l" r="r" t="t"/>
            <a:pathLst>
              <a:path extrusionOk="0" h="377" w="378">
                <a:moveTo>
                  <a:pt x="252" y="377"/>
                </a:moveTo>
                <a:lnTo>
                  <a:pt x="378" y="209"/>
                </a:lnTo>
                <a:cubicBezTo>
                  <a:pt x="315" y="147"/>
                  <a:pt x="231" y="63"/>
                  <a:pt x="126" y="0"/>
                </a:cubicBezTo>
                <a:lnTo>
                  <a:pt x="1" y="168"/>
                </a:lnTo>
                <a:cubicBezTo>
                  <a:pt x="85" y="209"/>
                  <a:pt x="168" y="293"/>
                  <a:pt x="252" y="377"/>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4"/>
          <p:cNvSpPr/>
          <p:nvPr/>
        </p:nvSpPr>
        <p:spPr>
          <a:xfrm>
            <a:off x="5568476" y="2140215"/>
            <a:ext cx="7890" cy="7494"/>
          </a:xfrm>
          <a:custGeom>
            <a:rect b="b" l="l" r="r" t="t"/>
            <a:pathLst>
              <a:path extrusionOk="0" h="378" w="398">
                <a:moveTo>
                  <a:pt x="251" y="377"/>
                </a:moveTo>
                <a:lnTo>
                  <a:pt x="398" y="231"/>
                </a:lnTo>
                <a:lnTo>
                  <a:pt x="126" y="1"/>
                </a:lnTo>
                <a:lnTo>
                  <a:pt x="0" y="168"/>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34"/>
          <p:cNvSpPr/>
          <p:nvPr/>
        </p:nvSpPr>
        <p:spPr>
          <a:xfrm>
            <a:off x="5521589" y="2106215"/>
            <a:ext cx="7494" cy="6641"/>
          </a:xfrm>
          <a:custGeom>
            <a:rect b="b" l="l" r="r" t="t"/>
            <a:pathLst>
              <a:path extrusionOk="0" h="335" w="378">
                <a:moveTo>
                  <a:pt x="273" y="335"/>
                </a:moveTo>
                <a:lnTo>
                  <a:pt x="378" y="147"/>
                </a:lnTo>
                <a:lnTo>
                  <a:pt x="85" y="0"/>
                </a:lnTo>
                <a:lnTo>
                  <a:pt x="1" y="14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34"/>
          <p:cNvSpPr/>
          <p:nvPr/>
        </p:nvSpPr>
        <p:spPr>
          <a:xfrm>
            <a:off x="5531561" y="2112420"/>
            <a:ext cx="7890" cy="6245"/>
          </a:xfrm>
          <a:custGeom>
            <a:rect b="b" l="l" r="r" t="t"/>
            <a:pathLst>
              <a:path extrusionOk="0" h="315" w="398">
                <a:moveTo>
                  <a:pt x="272" y="315"/>
                </a:moveTo>
                <a:lnTo>
                  <a:pt x="398" y="147"/>
                </a:lnTo>
                <a:lnTo>
                  <a:pt x="105" y="1"/>
                </a:lnTo>
                <a:lnTo>
                  <a:pt x="0" y="14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34"/>
          <p:cNvSpPr/>
          <p:nvPr/>
        </p:nvSpPr>
        <p:spPr>
          <a:xfrm>
            <a:off x="5541513" y="2118646"/>
            <a:ext cx="7058" cy="6661"/>
          </a:xfrm>
          <a:custGeom>
            <a:rect b="b" l="l" r="r" t="t"/>
            <a:pathLst>
              <a:path extrusionOk="0" h="336" w="356">
                <a:moveTo>
                  <a:pt x="251" y="336"/>
                </a:moveTo>
                <a:lnTo>
                  <a:pt x="356" y="168"/>
                </a:lnTo>
                <a:lnTo>
                  <a:pt x="105" y="1"/>
                </a:lnTo>
                <a:lnTo>
                  <a:pt x="0" y="14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34"/>
          <p:cNvSpPr/>
          <p:nvPr/>
        </p:nvSpPr>
        <p:spPr>
          <a:xfrm>
            <a:off x="5490067" y="2090434"/>
            <a:ext cx="7910" cy="6245"/>
          </a:xfrm>
          <a:custGeom>
            <a:rect b="b" l="l" r="r" t="t"/>
            <a:pathLst>
              <a:path extrusionOk="0" h="315" w="399">
                <a:moveTo>
                  <a:pt x="315" y="315"/>
                </a:moveTo>
                <a:lnTo>
                  <a:pt x="398" y="127"/>
                </a:lnTo>
                <a:cubicBezTo>
                  <a:pt x="294" y="85"/>
                  <a:pt x="189" y="22"/>
                  <a:pt x="84" y="1"/>
                </a:cubicBezTo>
                <a:lnTo>
                  <a:pt x="1" y="189"/>
                </a:lnTo>
                <a:cubicBezTo>
                  <a:pt x="105" y="210"/>
                  <a:pt x="210" y="273"/>
                  <a:pt x="315" y="315"/>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34"/>
          <p:cNvSpPr/>
          <p:nvPr/>
        </p:nvSpPr>
        <p:spPr>
          <a:xfrm>
            <a:off x="5500852" y="2095014"/>
            <a:ext cx="7494" cy="6225"/>
          </a:xfrm>
          <a:custGeom>
            <a:rect b="b" l="l" r="r" t="t"/>
            <a:pathLst>
              <a:path extrusionOk="0" h="314" w="378">
                <a:moveTo>
                  <a:pt x="294" y="314"/>
                </a:moveTo>
                <a:lnTo>
                  <a:pt x="377" y="168"/>
                </a:lnTo>
                <a:lnTo>
                  <a:pt x="84" y="0"/>
                </a:lnTo>
                <a:lnTo>
                  <a:pt x="1" y="188"/>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34"/>
          <p:cNvSpPr/>
          <p:nvPr/>
        </p:nvSpPr>
        <p:spPr>
          <a:xfrm>
            <a:off x="5511221" y="2100406"/>
            <a:ext cx="7910" cy="6225"/>
          </a:xfrm>
          <a:custGeom>
            <a:rect b="b" l="l" r="r" t="t"/>
            <a:pathLst>
              <a:path extrusionOk="0" h="314" w="399">
                <a:moveTo>
                  <a:pt x="294" y="314"/>
                </a:moveTo>
                <a:lnTo>
                  <a:pt x="398" y="147"/>
                </a:lnTo>
                <a:lnTo>
                  <a:pt x="85" y="0"/>
                </a:lnTo>
                <a:lnTo>
                  <a:pt x="1" y="188"/>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34"/>
          <p:cNvSpPr/>
          <p:nvPr/>
        </p:nvSpPr>
        <p:spPr>
          <a:xfrm>
            <a:off x="5456880" y="2079253"/>
            <a:ext cx="7494" cy="5412"/>
          </a:xfrm>
          <a:custGeom>
            <a:rect b="b" l="l" r="r" t="t"/>
            <a:pathLst>
              <a:path extrusionOk="0" h="273" w="378">
                <a:moveTo>
                  <a:pt x="315" y="272"/>
                </a:moveTo>
                <a:lnTo>
                  <a:pt x="378" y="105"/>
                </a:lnTo>
                <a:lnTo>
                  <a:pt x="64" y="0"/>
                </a:lnTo>
                <a:lnTo>
                  <a:pt x="1" y="20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34"/>
          <p:cNvSpPr/>
          <p:nvPr/>
        </p:nvSpPr>
        <p:spPr>
          <a:xfrm>
            <a:off x="5468497" y="2082147"/>
            <a:ext cx="7078" cy="6245"/>
          </a:xfrm>
          <a:custGeom>
            <a:rect b="b" l="l" r="r" t="t"/>
            <a:pathLst>
              <a:path extrusionOk="0" h="315" w="357">
                <a:moveTo>
                  <a:pt x="315" y="314"/>
                </a:moveTo>
                <a:lnTo>
                  <a:pt x="356" y="126"/>
                </a:lnTo>
                <a:lnTo>
                  <a:pt x="43" y="0"/>
                </a:lnTo>
                <a:lnTo>
                  <a:pt x="1" y="18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34"/>
          <p:cNvSpPr/>
          <p:nvPr/>
        </p:nvSpPr>
        <p:spPr>
          <a:xfrm>
            <a:off x="5479282" y="2086291"/>
            <a:ext cx="7078" cy="5829"/>
          </a:xfrm>
          <a:custGeom>
            <a:rect b="b" l="l" r="r" t="t"/>
            <a:pathLst>
              <a:path extrusionOk="0" h="294" w="357">
                <a:moveTo>
                  <a:pt x="315" y="294"/>
                </a:moveTo>
                <a:lnTo>
                  <a:pt x="356" y="105"/>
                </a:lnTo>
                <a:lnTo>
                  <a:pt x="43" y="1"/>
                </a:lnTo>
                <a:lnTo>
                  <a:pt x="1" y="18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34"/>
          <p:cNvSpPr/>
          <p:nvPr/>
        </p:nvSpPr>
        <p:spPr>
          <a:xfrm>
            <a:off x="5422879" y="2072195"/>
            <a:ext cx="7058" cy="4996"/>
          </a:xfrm>
          <a:custGeom>
            <a:rect b="b" l="l" r="r" t="t"/>
            <a:pathLst>
              <a:path extrusionOk="0" h="252" w="356">
                <a:moveTo>
                  <a:pt x="335" y="251"/>
                </a:moveTo>
                <a:lnTo>
                  <a:pt x="356" y="63"/>
                </a:lnTo>
                <a:lnTo>
                  <a:pt x="21" y="0"/>
                </a:lnTo>
                <a:lnTo>
                  <a:pt x="0" y="18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34"/>
          <p:cNvSpPr/>
          <p:nvPr/>
        </p:nvSpPr>
        <p:spPr>
          <a:xfrm>
            <a:off x="5434497" y="2073860"/>
            <a:ext cx="7058" cy="5412"/>
          </a:xfrm>
          <a:custGeom>
            <a:rect b="b" l="l" r="r" t="t"/>
            <a:pathLst>
              <a:path extrusionOk="0" h="273" w="356">
                <a:moveTo>
                  <a:pt x="314" y="272"/>
                </a:moveTo>
                <a:lnTo>
                  <a:pt x="356" y="63"/>
                </a:lnTo>
                <a:lnTo>
                  <a:pt x="42" y="0"/>
                </a:lnTo>
                <a:lnTo>
                  <a:pt x="0" y="20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4"/>
          <p:cNvSpPr/>
          <p:nvPr/>
        </p:nvSpPr>
        <p:spPr>
          <a:xfrm>
            <a:off x="5445678" y="2076338"/>
            <a:ext cx="7078" cy="5412"/>
          </a:xfrm>
          <a:custGeom>
            <a:rect b="b" l="l" r="r" t="t"/>
            <a:pathLst>
              <a:path extrusionOk="0" h="273" w="357">
                <a:moveTo>
                  <a:pt x="336" y="273"/>
                </a:moveTo>
                <a:lnTo>
                  <a:pt x="357" y="84"/>
                </a:lnTo>
                <a:lnTo>
                  <a:pt x="43" y="1"/>
                </a:lnTo>
                <a:lnTo>
                  <a:pt x="1" y="18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34"/>
          <p:cNvSpPr/>
          <p:nvPr/>
        </p:nvSpPr>
        <p:spPr>
          <a:xfrm>
            <a:off x="5388027" y="2069697"/>
            <a:ext cx="6661" cy="4183"/>
          </a:xfrm>
          <a:custGeom>
            <a:rect b="b" l="l" r="r" t="t"/>
            <a:pathLst>
              <a:path extrusionOk="0" h="211" w="336">
                <a:moveTo>
                  <a:pt x="335" y="210"/>
                </a:moveTo>
                <a:lnTo>
                  <a:pt x="335" y="1"/>
                </a:lnTo>
                <a:lnTo>
                  <a:pt x="1" y="1"/>
                </a:lnTo>
                <a:lnTo>
                  <a:pt x="1" y="189"/>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34"/>
          <p:cNvSpPr/>
          <p:nvPr/>
        </p:nvSpPr>
        <p:spPr>
          <a:xfrm>
            <a:off x="5400061" y="2070113"/>
            <a:ext cx="6661" cy="4163"/>
          </a:xfrm>
          <a:custGeom>
            <a:rect b="b" l="l" r="r" t="t"/>
            <a:pathLst>
              <a:path extrusionOk="0" h="210" w="336">
                <a:moveTo>
                  <a:pt x="314" y="210"/>
                </a:moveTo>
                <a:lnTo>
                  <a:pt x="335" y="1"/>
                </a:lnTo>
                <a:lnTo>
                  <a:pt x="0" y="1"/>
                </a:lnTo>
                <a:lnTo>
                  <a:pt x="0" y="189"/>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4"/>
          <p:cNvSpPr/>
          <p:nvPr/>
        </p:nvSpPr>
        <p:spPr>
          <a:xfrm>
            <a:off x="5410846" y="2071362"/>
            <a:ext cx="7078" cy="4163"/>
          </a:xfrm>
          <a:custGeom>
            <a:rect b="b" l="l" r="r" t="t"/>
            <a:pathLst>
              <a:path extrusionOk="0" h="210" w="357">
                <a:moveTo>
                  <a:pt x="335" y="210"/>
                </a:moveTo>
                <a:lnTo>
                  <a:pt x="356" y="21"/>
                </a:lnTo>
                <a:cubicBezTo>
                  <a:pt x="251" y="0"/>
                  <a:pt x="147" y="0"/>
                  <a:pt x="21" y="0"/>
                </a:cubicBezTo>
                <a:lnTo>
                  <a:pt x="0" y="189"/>
                </a:lnTo>
                <a:cubicBezTo>
                  <a:pt x="126" y="147"/>
                  <a:pt x="231" y="189"/>
                  <a:pt x="335" y="210"/>
                </a:cubicBez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4"/>
          <p:cNvSpPr/>
          <p:nvPr/>
        </p:nvSpPr>
        <p:spPr>
          <a:xfrm>
            <a:off x="8281648" y="2156737"/>
            <a:ext cx="36184" cy="36238"/>
          </a:xfrm>
          <a:custGeom>
            <a:rect b="b" l="l" r="r" t="t"/>
            <a:pathLst>
              <a:path extrusionOk="0" h="629" w="628">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34"/>
          <p:cNvSpPr/>
          <p:nvPr/>
        </p:nvSpPr>
        <p:spPr>
          <a:xfrm>
            <a:off x="8233422" y="2082014"/>
            <a:ext cx="132635" cy="26559"/>
          </a:xfrm>
          <a:custGeom>
            <a:rect b="b" l="l" r="r" t="t"/>
            <a:pathLst>
              <a:path extrusionOk="0" fill="none" h="461" w="2302">
                <a:moveTo>
                  <a:pt x="2302" y="461"/>
                </a:moveTo>
                <a:cubicBezTo>
                  <a:pt x="2009" y="168"/>
                  <a:pt x="1590" y="1"/>
                  <a:pt x="1151" y="1"/>
                </a:cubicBezTo>
                <a:cubicBezTo>
                  <a:pt x="712" y="1"/>
                  <a:pt x="293" y="168"/>
                  <a:pt x="0" y="461"/>
                </a:cubicBezTo>
              </a:path>
            </a:pathLst>
          </a:custGeom>
          <a:solidFill>
            <a:srgbClr val="1EFFC1"/>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34"/>
          <p:cNvSpPr/>
          <p:nvPr/>
        </p:nvSpPr>
        <p:spPr>
          <a:xfrm>
            <a:off x="8262346" y="2121824"/>
            <a:ext cx="74788" cy="15728"/>
          </a:xfrm>
          <a:custGeom>
            <a:rect b="b" l="l" r="r" t="t"/>
            <a:pathLst>
              <a:path extrusionOk="0" fill="none" h="273" w="1298">
                <a:moveTo>
                  <a:pt x="0" y="272"/>
                </a:moveTo>
                <a:cubicBezTo>
                  <a:pt x="147" y="105"/>
                  <a:pt x="377" y="0"/>
                  <a:pt x="649" y="0"/>
                </a:cubicBezTo>
                <a:cubicBezTo>
                  <a:pt x="900" y="0"/>
                  <a:pt x="1151" y="105"/>
                  <a:pt x="1298" y="272"/>
                </a:cubicBezTo>
              </a:path>
            </a:pathLst>
          </a:custGeom>
          <a:solidFill>
            <a:srgbClr val="1EFFC1"/>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34"/>
          <p:cNvSpPr/>
          <p:nvPr/>
        </p:nvSpPr>
        <p:spPr>
          <a:xfrm>
            <a:off x="8262346" y="2121824"/>
            <a:ext cx="74788" cy="15728"/>
          </a:xfrm>
          <a:custGeom>
            <a:rect b="b" l="l" r="r" t="t"/>
            <a:pathLst>
              <a:path extrusionOk="0" fill="none" h="273" w="1298">
                <a:moveTo>
                  <a:pt x="1298" y="272"/>
                </a:moveTo>
                <a:cubicBezTo>
                  <a:pt x="1151" y="105"/>
                  <a:pt x="900" y="0"/>
                  <a:pt x="649" y="0"/>
                </a:cubicBezTo>
                <a:cubicBezTo>
                  <a:pt x="377" y="0"/>
                  <a:pt x="147" y="105"/>
                  <a:pt x="0" y="272"/>
                </a:cubicBezTo>
              </a:path>
            </a:pathLst>
          </a:custGeom>
          <a:solidFill>
            <a:srgbClr val="1EFFC1"/>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34"/>
          <p:cNvSpPr/>
          <p:nvPr/>
        </p:nvSpPr>
        <p:spPr>
          <a:xfrm>
            <a:off x="8202078" y="2041052"/>
            <a:ext cx="192903" cy="38600"/>
          </a:xfrm>
          <a:custGeom>
            <a:rect b="b" l="l" r="r" t="t"/>
            <a:pathLst>
              <a:path extrusionOk="0" fill="none" h="670" w="3348">
                <a:moveTo>
                  <a:pt x="3348" y="670"/>
                </a:moveTo>
                <a:cubicBezTo>
                  <a:pt x="2929" y="251"/>
                  <a:pt x="2323" y="0"/>
                  <a:pt x="1674" y="0"/>
                </a:cubicBezTo>
                <a:cubicBezTo>
                  <a:pt x="1004" y="0"/>
                  <a:pt x="440" y="251"/>
                  <a:pt x="0" y="670"/>
                </a:cubicBezTo>
              </a:path>
            </a:pathLst>
          </a:custGeom>
          <a:solidFill>
            <a:srgbClr val="1EFFC1"/>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34"/>
          <p:cNvSpPr/>
          <p:nvPr/>
        </p:nvSpPr>
        <p:spPr>
          <a:xfrm>
            <a:off x="8233422" y="2082014"/>
            <a:ext cx="132635" cy="26559"/>
          </a:xfrm>
          <a:custGeom>
            <a:rect b="b" l="l" r="r" t="t"/>
            <a:pathLst>
              <a:path extrusionOk="0" fill="none" h="461" w="2302">
                <a:moveTo>
                  <a:pt x="0" y="461"/>
                </a:moveTo>
                <a:cubicBezTo>
                  <a:pt x="293" y="168"/>
                  <a:pt x="712" y="1"/>
                  <a:pt x="1151" y="1"/>
                </a:cubicBezTo>
                <a:cubicBezTo>
                  <a:pt x="1590" y="1"/>
                  <a:pt x="2009" y="168"/>
                  <a:pt x="2302" y="461"/>
                </a:cubicBezTo>
              </a:path>
            </a:pathLst>
          </a:custGeom>
          <a:solidFill>
            <a:srgbClr val="1EFFC1"/>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34"/>
          <p:cNvSpPr/>
          <p:nvPr/>
        </p:nvSpPr>
        <p:spPr>
          <a:xfrm>
            <a:off x="8619434" y="2923808"/>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34"/>
          <p:cNvSpPr/>
          <p:nvPr/>
        </p:nvSpPr>
        <p:spPr>
          <a:xfrm>
            <a:off x="8619434" y="2911357"/>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34"/>
          <p:cNvSpPr/>
          <p:nvPr/>
        </p:nvSpPr>
        <p:spPr>
          <a:xfrm>
            <a:off x="8619434" y="2898927"/>
            <a:ext cx="4163" cy="6641"/>
          </a:xfrm>
          <a:custGeom>
            <a:rect b="b" l="l" r="r" t="t"/>
            <a:pathLst>
              <a:path extrusionOk="0" h="335" w="210">
                <a:moveTo>
                  <a:pt x="1" y="0"/>
                </a:moveTo>
                <a:lnTo>
                  <a:pt x="210" y="0"/>
                </a:lnTo>
                <a:lnTo>
                  <a:pt x="210" y="335"/>
                </a:lnTo>
                <a:lnTo>
                  <a:pt x="1" y="335"/>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34"/>
          <p:cNvSpPr/>
          <p:nvPr/>
        </p:nvSpPr>
        <p:spPr>
          <a:xfrm>
            <a:off x="8619434" y="2961139"/>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34"/>
          <p:cNvSpPr/>
          <p:nvPr/>
        </p:nvSpPr>
        <p:spPr>
          <a:xfrm>
            <a:off x="8619434" y="2948688"/>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34"/>
          <p:cNvSpPr/>
          <p:nvPr/>
        </p:nvSpPr>
        <p:spPr>
          <a:xfrm>
            <a:off x="8619434" y="2936258"/>
            <a:ext cx="4163" cy="6641"/>
          </a:xfrm>
          <a:custGeom>
            <a:rect b="b" l="l" r="r" t="t"/>
            <a:pathLst>
              <a:path extrusionOk="0" h="335"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4"/>
          <p:cNvSpPr/>
          <p:nvPr/>
        </p:nvSpPr>
        <p:spPr>
          <a:xfrm>
            <a:off x="8619434" y="2998886"/>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34"/>
          <p:cNvSpPr/>
          <p:nvPr/>
        </p:nvSpPr>
        <p:spPr>
          <a:xfrm>
            <a:off x="8619434" y="2986436"/>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34"/>
          <p:cNvSpPr/>
          <p:nvPr/>
        </p:nvSpPr>
        <p:spPr>
          <a:xfrm>
            <a:off x="8619434" y="2974005"/>
            <a:ext cx="4163" cy="6661"/>
          </a:xfrm>
          <a:custGeom>
            <a:rect b="b" l="l" r="r" t="t"/>
            <a:pathLst>
              <a:path extrusionOk="0" h="336"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34"/>
          <p:cNvSpPr/>
          <p:nvPr/>
        </p:nvSpPr>
        <p:spPr>
          <a:xfrm>
            <a:off x="8619434" y="3036217"/>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34"/>
          <p:cNvSpPr/>
          <p:nvPr/>
        </p:nvSpPr>
        <p:spPr>
          <a:xfrm>
            <a:off x="8619434" y="3023786"/>
            <a:ext cx="4163" cy="6641"/>
          </a:xfrm>
          <a:custGeom>
            <a:rect b="b" l="l" r="r" t="t"/>
            <a:pathLst>
              <a:path extrusionOk="0" h="335"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34"/>
          <p:cNvSpPr/>
          <p:nvPr/>
        </p:nvSpPr>
        <p:spPr>
          <a:xfrm>
            <a:off x="8619434" y="3011336"/>
            <a:ext cx="4163" cy="6661"/>
          </a:xfrm>
          <a:custGeom>
            <a:rect b="b" l="l" r="r" t="t"/>
            <a:pathLst>
              <a:path extrusionOk="0" h="336"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34"/>
          <p:cNvSpPr/>
          <p:nvPr/>
        </p:nvSpPr>
        <p:spPr>
          <a:xfrm>
            <a:off x="8619434" y="3073548"/>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34"/>
          <p:cNvSpPr/>
          <p:nvPr/>
        </p:nvSpPr>
        <p:spPr>
          <a:xfrm>
            <a:off x="8619434" y="3061117"/>
            <a:ext cx="4163" cy="6641"/>
          </a:xfrm>
          <a:custGeom>
            <a:rect b="b" l="l" r="r" t="t"/>
            <a:pathLst>
              <a:path extrusionOk="0" h="335"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34"/>
          <p:cNvSpPr/>
          <p:nvPr/>
        </p:nvSpPr>
        <p:spPr>
          <a:xfrm>
            <a:off x="8619434" y="3048667"/>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34"/>
          <p:cNvSpPr/>
          <p:nvPr/>
        </p:nvSpPr>
        <p:spPr>
          <a:xfrm>
            <a:off x="8619434" y="3110898"/>
            <a:ext cx="4163" cy="6641"/>
          </a:xfrm>
          <a:custGeom>
            <a:rect b="b" l="l" r="r" t="t"/>
            <a:pathLst>
              <a:path extrusionOk="0" h="335"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34"/>
          <p:cNvSpPr/>
          <p:nvPr/>
        </p:nvSpPr>
        <p:spPr>
          <a:xfrm>
            <a:off x="8619434" y="3098448"/>
            <a:ext cx="4163" cy="6661"/>
          </a:xfrm>
          <a:custGeom>
            <a:rect b="b" l="l" r="r" t="t"/>
            <a:pathLst>
              <a:path extrusionOk="0" h="336"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34"/>
          <p:cNvSpPr/>
          <p:nvPr/>
        </p:nvSpPr>
        <p:spPr>
          <a:xfrm>
            <a:off x="8619434" y="3085998"/>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34"/>
          <p:cNvSpPr/>
          <p:nvPr/>
        </p:nvSpPr>
        <p:spPr>
          <a:xfrm>
            <a:off x="8619434" y="3148646"/>
            <a:ext cx="4163" cy="7058"/>
          </a:xfrm>
          <a:custGeom>
            <a:rect b="b" l="l" r="r" t="t"/>
            <a:pathLst>
              <a:path extrusionOk="0" h="356" w="210">
                <a:moveTo>
                  <a:pt x="1" y="0"/>
                </a:moveTo>
                <a:lnTo>
                  <a:pt x="210" y="0"/>
                </a:lnTo>
                <a:lnTo>
                  <a:pt x="210" y="356"/>
                </a:lnTo>
                <a:lnTo>
                  <a:pt x="1"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34"/>
          <p:cNvSpPr/>
          <p:nvPr/>
        </p:nvSpPr>
        <p:spPr>
          <a:xfrm>
            <a:off x="8619434" y="3136195"/>
            <a:ext cx="4163" cy="6661"/>
          </a:xfrm>
          <a:custGeom>
            <a:rect b="b" l="l" r="r" t="t"/>
            <a:pathLst>
              <a:path extrusionOk="0" h="336"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34"/>
          <p:cNvSpPr/>
          <p:nvPr/>
        </p:nvSpPr>
        <p:spPr>
          <a:xfrm>
            <a:off x="8619434" y="3123745"/>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34"/>
          <p:cNvSpPr/>
          <p:nvPr/>
        </p:nvSpPr>
        <p:spPr>
          <a:xfrm>
            <a:off x="8619434" y="3185977"/>
            <a:ext cx="4163" cy="6661"/>
          </a:xfrm>
          <a:custGeom>
            <a:rect b="b" l="l" r="r" t="t"/>
            <a:pathLst>
              <a:path extrusionOk="0" h="336" w="210">
                <a:moveTo>
                  <a:pt x="1" y="0"/>
                </a:moveTo>
                <a:lnTo>
                  <a:pt x="210" y="0"/>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34"/>
          <p:cNvSpPr/>
          <p:nvPr/>
        </p:nvSpPr>
        <p:spPr>
          <a:xfrm>
            <a:off x="8619434" y="3173526"/>
            <a:ext cx="4163" cy="6661"/>
          </a:xfrm>
          <a:custGeom>
            <a:rect b="b" l="l" r="r" t="t"/>
            <a:pathLst>
              <a:path extrusionOk="0" h="336" w="210">
                <a:moveTo>
                  <a:pt x="1" y="1"/>
                </a:moveTo>
                <a:lnTo>
                  <a:pt x="210" y="1"/>
                </a:lnTo>
                <a:lnTo>
                  <a:pt x="210" y="335"/>
                </a:lnTo>
                <a:lnTo>
                  <a:pt x="1" y="335"/>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34"/>
          <p:cNvSpPr/>
          <p:nvPr/>
        </p:nvSpPr>
        <p:spPr>
          <a:xfrm>
            <a:off x="8619434" y="3161076"/>
            <a:ext cx="4163" cy="7078"/>
          </a:xfrm>
          <a:custGeom>
            <a:rect b="b" l="l" r="r" t="t"/>
            <a:pathLst>
              <a:path extrusionOk="0" h="357" w="210">
                <a:moveTo>
                  <a:pt x="1" y="1"/>
                </a:moveTo>
                <a:lnTo>
                  <a:pt x="210" y="1"/>
                </a:lnTo>
                <a:lnTo>
                  <a:pt x="210" y="357"/>
                </a:lnTo>
                <a:lnTo>
                  <a:pt x="1" y="357"/>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34"/>
          <p:cNvSpPr/>
          <p:nvPr/>
        </p:nvSpPr>
        <p:spPr>
          <a:xfrm>
            <a:off x="8619434" y="3223307"/>
            <a:ext cx="4163" cy="7078"/>
          </a:xfrm>
          <a:custGeom>
            <a:rect b="b" l="l" r="r" t="t"/>
            <a:pathLst>
              <a:path extrusionOk="0" h="357" w="210">
                <a:moveTo>
                  <a:pt x="1" y="0"/>
                </a:moveTo>
                <a:lnTo>
                  <a:pt x="210" y="0"/>
                </a:lnTo>
                <a:lnTo>
                  <a:pt x="210" y="356"/>
                </a:lnTo>
                <a:lnTo>
                  <a:pt x="1"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34"/>
          <p:cNvSpPr/>
          <p:nvPr/>
        </p:nvSpPr>
        <p:spPr>
          <a:xfrm>
            <a:off x="8619434" y="3210857"/>
            <a:ext cx="4163" cy="7078"/>
          </a:xfrm>
          <a:custGeom>
            <a:rect b="b" l="l" r="r" t="t"/>
            <a:pathLst>
              <a:path extrusionOk="0" h="357" w="210">
                <a:moveTo>
                  <a:pt x="1" y="1"/>
                </a:moveTo>
                <a:lnTo>
                  <a:pt x="210" y="1"/>
                </a:lnTo>
                <a:lnTo>
                  <a:pt x="210" y="356"/>
                </a:lnTo>
                <a:lnTo>
                  <a:pt x="1" y="35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34"/>
          <p:cNvSpPr/>
          <p:nvPr/>
        </p:nvSpPr>
        <p:spPr>
          <a:xfrm>
            <a:off x="8619434" y="3198407"/>
            <a:ext cx="4163" cy="6661"/>
          </a:xfrm>
          <a:custGeom>
            <a:rect b="b" l="l" r="r" t="t"/>
            <a:pathLst>
              <a:path extrusionOk="0" h="336" w="210">
                <a:moveTo>
                  <a:pt x="1" y="1"/>
                </a:moveTo>
                <a:lnTo>
                  <a:pt x="210" y="1"/>
                </a:lnTo>
                <a:lnTo>
                  <a:pt x="210" y="336"/>
                </a:lnTo>
                <a:lnTo>
                  <a:pt x="1" y="336"/>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34"/>
          <p:cNvSpPr/>
          <p:nvPr/>
        </p:nvSpPr>
        <p:spPr>
          <a:xfrm>
            <a:off x="7639237" y="3391306"/>
            <a:ext cx="117820" cy="452585"/>
          </a:xfrm>
          <a:custGeom>
            <a:rect b="b" l="l" r="r" t="t"/>
            <a:pathLst>
              <a:path extrusionOk="0" h="22829" w="5943">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34"/>
          <p:cNvSpPr/>
          <p:nvPr/>
        </p:nvSpPr>
        <p:spPr>
          <a:xfrm>
            <a:off x="7464597" y="2641318"/>
            <a:ext cx="466680" cy="686540"/>
          </a:xfrm>
          <a:custGeom>
            <a:rect b="b" l="l" r="r" t="t"/>
            <a:pathLst>
              <a:path extrusionOk="0" h="34630" w="2354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34"/>
          <p:cNvSpPr/>
          <p:nvPr/>
        </p:nvSpPr>
        <p:spPr>
          <a:xfrm>
            <a:off x="7495703" y="2672424"/>
            <a:ext cx="404450" cy="624309"/>
          </a:xfrm>
          <a:custGeom>
            <a:rect b="b" l="l" r="r" t="t"/>
            <a:pathLst>
              <a:path extrusionOk="0" h="31491" w="20401">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34"/>
          <p:cNvSpPr/>
          <p:nvPr/>
        </p:nvSpPr>
        <p:spPr>
          <a:xfrm>
            <a:off x="7553354" y="2848186"/>
            <a:ext cx="278779" cy="4996"/>
          </a:xfrm>
          <a:custGeom>
            <a:rect b="b" l="l" r="r" t="t"/>
            <a:pathLst>
              <a:path extrusionOk="0" h="252" w="14062">
                <a:moveTo>
                  <a:pt x="189" y="0"/>
                </a:moveTo>
                <a:cubicBezTo>
                  <a:pt x="1" y="0"/>
                  <a:pt x="1" y="252"/>
                  <a:pt x="189" y="252"/>
                </a:cubicBezTo>
                <a:lnTo>
                  <a:pt x="13915" y="252"/>
                </a:lnTo>
                <a:cubicBezTo>
                  <a:pt x="14062" y="252"/>
                  <a:pt x="14062" y="0"/>
                  <a:pt x="13915"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34"/>
          <p:cNvSpPr/>
          <p:nvPr/>
        </p:nvSpPr>
        <p:spPr>
          <a:xfrm>
            <a:off x="7553354" y="2796867"/>
            <a:ext cx="278779" cy="4996"/>
          </a:xfrm>
          <a:custGeom>
            <a:rect b="b" l="l" r="r" t="t"/>
            <a:pathLst>
              <a:path extrusionOk="0" h="252" w="14062">
                <a:moveTo>
                  <a:pt x="189" y="1"/>
                </a:moveTo>
                <a:cubicBezTo>
                  <a:pt x="1" y="1"/>
                  <a:pt x="1" y="252"/>
                  <a:pt x="189" y="252"/>
                </a:cubicBezTo>
                <a:lnTo>
                  <a:pt x="13915" y="252"/>
                </a:lnTo>
                <a:cubicBezTo>
                  <a:pt x="14062" y="252"/>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34"/>
          <p:cNvSpPr/>
          <p:nvPr/>
        </p:nvSpPr>
        <p:spPr>
          <a:xfrm>
            <a:off x="7553354" y="2897135"/>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34"/>
          <p:cNvSpPr/>
          <p:nvPr/>
        </p:nvSpPr>
        <p:spPr>
          <a:xfrm>
            <a:off x="7553354" y="2998215"/>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34"/>
          <p:cNvSpPr/>
          <p:nvPr/>
        </p:nvSpPr>
        <p:spPr>
          <a:xfrm>
            <a:off x="7553354" y="3050748"/>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34"/>
          <p:cNvSpPr/>
          <p:nvPr/>
        </p:nvSpPr>
        <p:spPr>
          <a:xfrm>
            <a:off x="7553354" y="3100172"/>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34"/>
          <p:cNvSpPr/>
          <p:nvPr/>
        </p:nvSpPr>
        <p:spPr>
          <a:xfrm>
            <a:off x="8054040" y="3658451"/>
            <a:ext cx="90442" cy="135662"/>
          </a:xfrm>
          <a:custGeom>
            <a:rect b="b" l="l" r="r" t="t"/>
            <a:pathLst>
              <a:path extrusionOk="0" h="6843" w="4562">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chemeClr val="lt1"/>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34"/>
          <p:cNvSpPr/>
          <p:nvPr/>
        </p:nvSpPr>
        <p:spPr>
          <a:xfrm>
            <a:off x="8070633" y="3739338"/>
            <a:ext cx="56025" cy="54776"/>
          </a:xfrm>
          <a:custGeom>
            <a:rect b="b" l="l" r="r" t="t"/>
            <a:pathLst>
              <a:path extrusionOk="0" h="2763" w="2826">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34"/>
          <p:cNvSpPr/>
          <p:nvPr/>
        </p:nvSpPr>
        <p:spPr>
          <a:xfrm>
            <a:off x="8034135" y="3642690"/>
            <a:ext cx="24484" cy="24068"/>
          </a:xfrm>
          <a:custGeom>
            <a:rect b="b" l="l" r="r" t="t"/>
            <a:pathLst>
              <a:path extrusionOk="0" h="1214" w="1235">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chemeClr val="accen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34"/>
          <p:cNvSpPr/>
          <p:nvPr/>
        </p:nvSpPr>
        <p:spPr>
          <a:xfrm>
            <a:off x="8094701" y="3618206"/>
            <a:ext cx="8307" cy="31125"/>
          </a:xfrm>
          <a:custGeom>
            <a:rect b="b" l="l" r="r" t="t"/>
            <a:pathLst>
              <a:path extrusionOk="0" h="1570" w="419">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chemeClr val="accen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34"/>
          <p:cNvSpPr/>
          <p:nvPr/>
        </p:nvSpPr>
        <p:spPr>
          <a:xfrm>
            <a:off x="8138673" y="3642690"/>
            <a:ext cx="24900" cy="24068"/>
          </a:xfrm>
          <a:custGeom>
            <a:rect b="b" l="l" r="r" t="t"/>
            <a:pathLst>
              <a:path extrusionOk="0" h="1214" w="1256">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chemeClr val="accent2"/>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34"/>
          <p:cNvSpPr/>
          <p:nvPr/>
        </p:nvSpPr>
        <p:spPr>
          <a:xfrm>
            <a:off x="6833244" y="4213122"/>
            <a:ext cx="406531" cy="701131"/>
          </a:xfrm>
          <a:custGeom>
            <a:rect b="b" l="l" r="r" t="t"/>
            <a:pathLst>
              <a:path extrusionOk="0" h="35366" w="20506">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34"/>
          <p:cNvSpPr/>
          <p:nvPr/>
        </p:nvSpPr>
        <p:spPr>
          <a:xfrm>
            <a:off x="7017003" y="4824492"/>
            <a:ext cx="263851" cy="116175"/>
          </a:xfrm>
          <a:custGeom>
            <a:rect b="b" l="l" r="r" t="t"/>
            <a:pathLst>
              <a:path extrusionOk="0" h="5860" w="13309">
                <a:moveTo>
                  <a:pt x="1" y="5859"/>
                </a:moveTo>
                <a:lnTo>
                  <a:pt x="13308" y="1"/>
                </a:lnTo>
              </a:path>
            </a:pathLst>
          </a:custGeom>
          <a:solidFill>
            <a:srgbClr val="AADD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34"/>
          <p:cNvSpPr/>
          <p:nvPr/>
        </p:nvSpPr>
        <p:spPr>
          <a:xfrm>
            <a:off x="7017003" y="4824492"/>
            <a:ext cx="392020" cy="319004"/>
          </a:xfrm>
          <a:custGeom>
            <a:rect b="b" l="l" r="r" t="t"/>
            <a:pathLst>
              <a:path extrusionOk="0" h="16091" w="19774">
                <a:moveTo>
                  <a:pt x="13329" y="1"/>
                </a:moveTo>
                <a:lnTo>
                  <a:pt x="1" y="5859"/>
                </a:lnTo>
                <a:lnTo>
                  <a:pt x="3746" y="16091"/>
                </a:lnTo>
                <a:lnTo>
                  <a:pt x="19773" y="16091"/>
                </a:lnTo>
                <a:lnTo>
                  <a:pt x="1332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34"/>
          <p:cNvSpPr/>
          <p:nvPr/>
        </p:nvSpPr>
        <p:spPr>
          <a:xfrm>
            <a:off x="7026123" y="4877584"/>
            <a:ext cx="23671" cy="23671"/>
          </a:xfrm>
          <a:custGeom>
            <a:rect b="b" l="l" r="r" t="t"/>
            <a:pathLst>
              <a:path extrusionOk="0" h="1194" w="1194">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34"/>
          <p:cNvSpPr/>
          <p:nvPr/>
        </p:nvSpPr>
        <p:spPr>
          <a:xfrm>
            <a:off x="6558825" y="2090398"/>
            <a:ext cx="155209" cy="142792"/>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52643"/>
              </a:solidFill>
              <a:latin typeface="Arial"/>
              <a:ea typeface="Arial"/>
              <a:cs typeface="Arial"/>
              <a:sym typeface="Arial"/>
            </a:endParaRPr>
          </a:p>
        </p:txBody>
      </p:sp>
      <p:sp>
        <p:nvSpPr>
          <p:cNvPr id="450" name="Google Shape;450;p34"/>
          <p:cNvSpPr txBox="1"/>
          <p:nvPr>
            <p:ph type="ctrTitle"/>
          </p:nvPr>
        </p:nvSpPr>
        <p:spPr>
          <a:xfrm>
            <a:off x="372025" y="2886013"/>
            <a:ext cx="4050600" cy="606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3000"/>
              <a:buNone/>
            </a:pPr>
            <a:r>
              <a:rPr lang="en"/>
              <a:t>PROJECT SIGNIFICANCE</a:t>
            </a:r>
            <a:endParaRPr/>
          </a:p>
        </p:txBody>
      </p:sp>
      <p:sp>
        <p:nvSpPr>
          <p:cNvPr id="451" name="Google Shape;451;p34"/>
          <p:cNvSpPr/>
          <p:nvPr/>
        </p:nvSpPr>
        <p:spPr>
          <a:xfrm>
            <a:off x="6728930" y="390532"/>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35"/>
          <p:cNvSpPr/>
          <p:nvPr/>
        </p:nvSpPr>
        <p:spPr>
          <a:xfrm>
            <a:off x="7017003" y="4824492"/>
            <a:ext cx="263851" cy="116175"/>
          </a:xfrm>
          <a:custGeom>
            <a:rect b="b" l="l" r="r" t="t"/>
            <a:pathLst>
              <a:path extrusionOk="0" h="5860" w="13309">
                <a:moveTo>
                  <a:pt x="1" y="5859"/>
                </a:moveTo>
                <a:lnTo>
                  <a:pt x="13308" y="1"/>
                </a:lnTo>
              </a:path>
            </a:pathLst>
          </a:custGeom>
          <a:solidFill>
            <a:srgbClr val="AADD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35"/>
          <p:cNvSpPr txBox="1"/>
          <p:nvPr>
            <p:ph type="ctrTitle"/>
          </p:nvPr>
        </p:nvSpPr>
        <p:spPr>
          <a:xfrm>
            <a:off x="-2165625" y="301488"/>
            <a:ext cx="7731900" cy="606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3000"/>
              <a:buNone/>
            </a:pPr>
            <a:r>
              <a:rPr lang="en"/>
              <a:t>PROJECT SIGNIFICANCE</a:t>
            </a:r>
            <a:endParaRPr/>
          </a:p>
        </p:txBody>
      </p:sp>
      <p:sp>
        <p:nvSpPr>
          <p:cNvPr id="458" name="Google Shape;458;p35"/>
          <p:cNvSpPr/>
          <p:nvPr/>
        </p:nvSpPr>
        <p:spPr>
          <a:xfrm>
            <a:off x="6728930" y="390532"/>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35"/>
          <p:cNvSpPr txBox="1"/>
          <p:nvPr/>
        </p:nvSpPr>
        <p:spPr>
          <a:xfrm>
            <a:off x="1202200" y="1574025"/>
            <a:ext cx="7138800" cy="223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lt1"/>
                </a:solidFill>
                <a:latin typeface="Georgia"/>
                <a:ea typeface="Georgia"/>
                <a:cs typeface="Georgia"/>
                <a:sym typeface="Georgia"/>
              </a:rPr>
              <a:t>The clap switch mechanism is helpful of the human daily activity like switch on/off the light in the home </a:t>
            </a:r>
            <a:r>
              <a:rPr lang="en" sz="1900">
                <a:solidFill>
                  <a:schemeClr val="lt1"/>
                </a:solidFill>
                <a:highlight>
                  <a:srgbClr val="FF0000"/>
                </a:highlight>
                <a:latin typeface="Georgia"/>
                <a:ea typeface="Georgia"/>
                <a:cs typeface="Georgia"/>
                <a:sym typeface="Georgia"/>
              </a:rPr>
              <a:t>from any location</a:t>
            </a:r>
            <a:r>
              <a:rPr lang="en" sz="1900">
                <a:solidFill>
                  <a:schemeClr val="lt1"/>
                </a:solidFill>
                <a:latin typeface="Georgia"/>
                <a:ea typeface="Georgia"/>
                <a:cs typeface="Georgia"/>
                <a:sym typeface="Georgia"/>
              </a:rPr>
              <a:t>. Switch on and off any peripherals inside the vehicles, activate the security cameras for the general purpose and the military purpose. Totally the advantages of clap switch circuit are Energy efficient system, normal cost and reliable circuit, High Accuracy and Complete elimination of manpower.</a:t>
            </a:r>
            <a:endParaRPr sz="1900">
              <a:solidFill>
                <a:schemeClr val="lt1"/>
              </a:solidFill>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36"/>
          <p:cNvSpPr/>
          <p:nvPr/>
        </p:nvSpPr>
        <p:spPr>
          <a:xfrm>
            <a:off x="328538" y="1164188"/>
            <a:ext cx="3127500" cy="3216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36"/>
          <p:cNvSpPr txBox="1"/>
          <p:nvPr>
            <p:ph type="ctrTitle"/>
          </p:nvPr>
        </p:nvSpPr>
        <p:spPr>
          <a:xfrm>
            <a:off x="4166725" y="2337750"/>
            <a:ext cx="4415400" cy="60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700"/>
              <a:t>Block Diagram</a:t>
            </a:r>
            <a:endParaRPr sz="3700"/>
          </a:p>
        </p:txBody>
      </p:sp>
      <p:cxnSp>
        <p:nvCxnSpPr>
          <p:cNvPr id="466" name="Google Shape;466;p36"/>
          <p:cNvCxnSpPr/>
          <p:nvPr/>
        </p:nvCxnSpPr>
        <p:spPr>
          <a:xfrm>
            <a:off x="4008700" y="2987850"/>
            <a:ext cx="5512800" cy="0"/>
          </a:xfrm>
          <a:prstGeom prst="straightConnector1">
            <a:avLst/>
          </a:prstGeom>
          <a:noFill/>
          <a:ln cap="flat" cmpd="sng" w="9525">
            <a:solidFill>
              <a:schemeClr val="accent1"/>
            </a:solidFill>
            <a:prstDash val="solid"/>
            <a:round/>
            <a:headEnd len="sm" w="sm" type="none"/>
            <a:tailEnd len="sm" w="sm" type="none"/>
          </a:ln>
        </p:spPr>
      </p:cxnSp>
      <p:grpSp>
        <p:nvGrpSpPr>
          <p:cNvPr id="467" name="Google Shape;467;p36"/>
          <p:cNvGrpSpPr/>
          <p:nvPr/>
        </p:nvGrpSpPr>
        <p:grpSpPr>
          <a:xfrm>
            <a:off x="989641" y="1830203"/>
            <a:ext cx="1805275" cy="1884562"/>
            <a:chOff x="2037825" y="3254050"/>
            <a:chExt cx="296175" cy="296175"/>
          </a:xfrm>
        </p:grpSpPr>
        <p:sp>
          <p:nvSpPr>
            <p:cNvPr id="468" name="Google Shape;468;p36"/>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36"/>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36"/>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36"/>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36"/>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36"/>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0526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4" name="Google Shape;474;p36"/>
          <p:cNvSpPr/>
          <p:nvPr/>
        </p:nvSpPr>
        <p:spPr>
          <a:xfrm>
            <a:off x="442612" y="3714766"/>
            <a:ext cx="837606" cy="839856"/>
          </a:xfrm>
          <a:custGeom>
            <a:rect b="b" l="l" r="r" t="t"/>
            <a:pathLst>
              <a:path extrusionOk="0" h="15677" w="15635">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36"/>
          <p:cNvSpPr/>
          <p:nvPr/>
        </p:nvSpPr>
        <p:spPr>
          <a:xfrm>
            <a:off x="2122275" y="323639"/>
            <a:ext cx="1886419" cy="2014123"/>
          </a:xfrm>
          <a:custGeom>
            <a:rect b="b" l="l" r="r" t="t"/>
            <a:pathLst>
              <a:path extrusionOk="0" fill="none" h="39191" w="39235">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3"/>
          </a:solidFill>
          <a:ln cap="flat" cmpd="sng" w="26625">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8FFD5"/>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37"/>
          <p:cNvSpPr txBox="1"/>
          <p:nvPr>
            <p:ph type="ctrTitle"/>
          </p:nvPr>
        </p:nvSpPr>
        <p:spPr>
          <a:xfrm>
            <a:off x="311700" y="644550"/>
            <a:ext cx="8520600" cy="606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BLOCK DIAGRAM</a:t>
            </a:r>
            <a:endParaRPr/>
          </a:p>
        </p:txBody>
      </p:sp>
      <p:cxnSp>
        <p:nvCxnSpPr>
          <p:cNvPr id="481" name="Google Shape;481;p37"/>
          <p:cNvCxnSpPr/>
          <p:nvPr/>
        </p:nvCxnSpPr>
        <p:spPr>
          <a:xfrm>
            <a:off x="311700" y="1191700"/>
            <a:ext cx="8520600" cy="0"/>
          </a:xfrm>
          <a:prstGeom prst="straightConnector1">
            <a:avLst/>
          </a:prstGeom>
          <a:noFill/>
          <a:ln cap="flat" cmpd="sng" w="9525">
            <a:solidFill>
              <a:schemeClr val="accent1"/>
            </a:solidFill>
            <a:prstDash val="solid"/>
            <a:round/>
            <a:headEnd len="sm" w="sm" type="none"/>
            <a:tailEnd len="sm" w="sm" type="none"/>
          </a:ln>
        </p:spPr>
      </p:cxnSp>
      <p:pic>
        <p:nvPicPr>
          <p:cNvPr id="482" name="Google Shape;482;p37"/>
          <p:cNvPicPr preferRelativeResize="0"/>
          <p:nvPr/>
        </p:nvPicPr>
        <p:blipFill rotWithShape="1">
          <a:blip r:embed="rId3">
            <a:alphaModFix/>
          </a:blip>
          <a:srcRect b="29148" l="0" r="0" t="18388"/>
          <a:stretch/>
        </p:blipFill>
        <p:spPr>
          <a:xfrm>
            <a:off x="1129375" y="1666625"/>
            <a:ext cx="6686450" cy="2758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38"/>
          <p:cNvSpPr txBox="1"/>
          <p:nvPr>
            <p:ph type="ctrTitle"/>
          </p:nvPr>
        </p:nvSpPr>
        <p:spPr>
          <a:xfrm>
            <a:off x="311700" y="256625"/>
            <a:ext cx="8520600" cy="606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FLOW CHART</a:t>
            </a:r>
            <a:endParaRPr/>
          </a:p>
        </p:txBody>
      </p:sp>
      <p:cxnSp>
        <p:nvCxnSpPr>
          <p:cNvPr id="488" name="Google Shape;488;p38"/>
          <p:cNvCxnSpPr/>
          <p:nvPr/>
        </p:nvCxnSpPr>
        <p:spPr>
          <a:xfrm>
            <a:off x="311700" y="731950"/>
            <a:ext cx="8520600" cy="0"/>
          </a:xfrm>
          <a:prstGeom prst="straightConnector1">
            <a:avLst/>
          </a:prstGeom>
          <a:noFill/>
          <a:ln cap="flat" cmpd="sng" w="9525">
            <a:solidFill>
              <a:schemeClr val="accent1"/>
            </a:solidFill>
            <a:prstDash val="solid"/>
            <a:round/>
            <a:headEnd len="sm" w="sm" type="none"/>
            <a:tailEnd len="sm" w="sm" type="none"/>
          </a:ln>
        </p:spPr>
      </p:cxnSp>
      <p:pic>
        <p:nvPicPr>
          <p:cNvPr id="489" name="Google Shape;489;p38"/>
          <p:cNvPicPr preferRelativeResize="0"/>
          <p:nvPr/>
        </p:nvPicPr>
        <p:blipFill>
          <a:blip r:embed="rId3">
            <a:alphaModFix/>
          </a:blip>
          <a:stretch>
            <a:fillRect/>
          </a:stretch>
        </p:blipFill>
        <p:spPr>
          <a:xfrm>
            <a:off x="3149500" y="863225"/>
            <a:ext cx="2845000" cy="42084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EB PROPOSAL">
  <a:themeElements>
    <a:clrScheme name="Simple Light">
      <a:dk1>
        <a:srgbClr val="000000"/>
      </a:dk1>
      <a:lt1>
        <a:srgbClr val="FFFFFF"/>
      </a:lt1>
      <a:dk2>
        <a:srgbClr val="595959"/>
      </a:dk2>
      <a:lt2>
        <a:srgbClr val="EEEEEE"/>
      </a:lt2>
      <a:accent1>
        <a:srgbClr val="FFB215"/>
      </a:accent1>
      <a:accent2>
        <a:srgbClr val="FFB215"/>
      </a:accent2>
      <a:accent3>
        <a:srgbClr val="FFB215"/>
      </a:accent3>
      <a:accent4>
        <a:srgbClr val="FFB215"/>
      </a:accent4>
      <a:accent5>
        <a:srgbClr val="FFB215"/>
      </a:accent5>
      <a:accent6>
        <a:srgbClr val="FFB215"/>
      </a:accent6>
      <a:hlink>
        <a:srgbClr val="FFB21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